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comments/modernComment_110_D0B5DD8F.xml" ContentType="application/vnd.ms-powerpoint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7.xml" ContentType="application/vnd.openxmlformats-officedocument.presentationml.notesSlide+xml"/>
  <Override PartName="/ppt/comments/modernComment_154_F2427442.xml" ContentType="application/vnd.ms-powerpoint.comments+xml"/>
  <Override PartName="/ppt/notesSlides/notesSlide38.xml" ContentType="application/vnd.openxmlformats-officedocument.presentationml.notesSlide+xml"/>
  <Override PartName="/ppt/comments/modernComment_155_B9F6A11F.xml" ContentType="application/vnd.ms-powerpoint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notesMasterIdLst>
    <p:notesMasterId r:id="rId68"/>
  </p:notesMasterIdLst>
  <p:sldIdLst>
    <p:sldId id="325" r:id="rId2"/>
    <p:sldId id="324" r:id="rId3"/>
    <p:sldId id="323" r:id="rId4"/>
    <p:sldId id="322" r:id="rId5"/>
    <p:sldId id="320" r:id="rId6"/>
    <p:sldId id="319" r:id="rId7"/>
    <p:sldId id="318" r:id="rId8"/>
    <p:sldId id="317" r:id="rId9"/>
    <p:sldId id="316" r:id="rId10"/>
    <p:sldId id="314" r:id="rId11"/>
    <p:sldId id="312" r:id="rId12"/>
    <p:sldId id="310" r:id="rId13"/>
    <p:sldId id="309" r:id="rId14"/>
    <p:sldId id="308" r:id="rId15"/>
    <p:sldId id="307" r:id="rId16"/>
    <p:sldId id="306" r:id="rId17"/>
    <p:sldId id="305" r:id="rId18"/>
    <p:sldId id="304" r:id="rId19"/>
    <p:sldId id="303" r:id="rId20"/>
    <p:sldId id="301" r:id="rId21"/>
    <p:sldId id="300" r:id="rId22"/>
    <p:sldId id="299" r:id="rId23"/>
    <p:sldId id="298" r:id="rId24"/>
    <p:sldId id="297" r:id="rId25"/>
    <p:sldId id="296" r:id="rId26"/>
    <p:sldId id="295" r:id="rId27"/>
    <p:sldId id="328" r:id="rId28"/>
    <p:sldId id="294" r:id="rId29"/>
    <p:sldId id="288" r:id="rId30"/>
    <p:sldId id="286" r:id="rId31"/>
    <p:sldId id="285" r:id="rId32"/>
    <p:sldId id="284" r:id="rId33"/>
    <p:sldId id="283" r:id="rId34"/>
    <p:sldId id="336" r:id="rId35"/>
    <p:sldId id="282" r:id="rId36"/>
    <p:sldId id="280" r:id="rId37"/>
    <p:sldId id="279" r:id="rId38"/>
    <p:sldId id="278" r:id="rId39"/>
    <p:sldId id="277" r:id="rId40"/>
    <p:sldId id="276" r:id="rId41"/>
    <p:sldId id="275" r:id="rId42"/>
    <p:sldId id="274" r:id="rId43"/>
    <p:sldId id="273" r:id="rId44"/>
    <p:sldId id="272" r:id="rId45"/>
    <p:sldId id="271" r:id="rId46"/>
    <p:sldId id="335" r:id="rId47"/>
    <p:sldId id="270" r:id="rId48"/>
    <p:sldId id="268" r:id="rId49"/>
    <p:sldId id="267" r:id="rId50"/>
    <p:sldId id="266" r:id="rId51"/>
    <p:sldId id="265" r:id="rId52"/>
    <p:sldId id="264" r:id="rId53"/>
    <p:sldId id="326" r:id="rId54"/>
    <p:sldId id="334" r:id="rId55"/>
    <p:sldId id="332" r:id="rId56"/>
    <p:sldId id="260" r:id="rId57"/>
    <p:sldId id="344" r:id="rId58"/>
    <p:sldId id="259" r:id="rId59"/>
    <p:sldId id="340" r:id="rId60"/>
    <p:sldId id="258" r:id="rId61"/>
    <p:sldId id="341" r:id="rId62"/>
    <p:sldId id="337" r:id="rId63"/>
    <p:sldId id="257" r:id="rId64"/>
    <p:sldId id="329" r:id="rId65"/>
    <p:sldId id="338" r:id="rId66"/>
    <p:sldId id="33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1C7B32-2459-4217-610E-5C1E59682B48}" name="Wong Kwok Cheong" initials="WC" userId="S::e0493366@u.nus.edu::bf3769b8-853a-4dfa-a520-3ce207d32150" providerId="AD"/>
  <p188:author id="{FA461357-0ACD-6E1D-23AA-41824CEE0702}" name="Yeoh Amy" initials="YA" userId="S::e0648996@u.nus.edu::8c49db6a-8e8d-4b53-ae90-1a7997b6af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D7E0B-C76D-84C6-D0D3-32FBC44EAC47}" v="1" dt="2022-04-14T11:02:37.545"/>
    <p1510:client id="{260C8F23-2417-97A5-C4C4-C5201B6D8B23}" v="567" dt="2022-04-14T03:36:34.078"/>
    <p1510:client id="{89485DC1-BFF5-C30D-36F1-479623AE17A8}" v="182" dt="2022-04-15T01:02:00.299"/>
    <p1510:client id="{8FA2E50B-F2FB-47FC-A249-950B8C97D16A}" v="1386" dt="2022-04-15T03:16:22.996"/>
    <p1510:client id="{92A43EE9-4C27-1540-40D9-4BB7C9833C8C}" v="3149" dt="2022-04-15T03:35:51.866"/>
    <p1510:client id="{D1581EB8-DB39-A011-149F-2D9A658D20BC}" v="26" dt="2022-04-14T06:09:02.531"/>
    <p1510:client id="{FCCF961F-9846-BD16-3924-579C01527BD4}" v="236" dt="2022-04-14T04:53:16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omments/modernComment_110_D0B5DD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1B058-C21C-4973-80B3-5F8EA116601B}" authorId="{621C7B32-2459-4217-610E-5C1E59682B48}" created="2022-04-13T16:45:29.202">
    <pc:sldMkLst xmlns:pc="http://schemas.microsoft.com/office/powerpoint/2013/main/command">
      <pc:docMk/>
      <pc:sldMk cId="3501579663" sldId="272"/>
    </pc:sldMkLst>
    <p188:replyLst>
      <p188:reply id="{4FDF1B15-4A25-4AD8-98F8-F0C969853530}" authorId="{FA461357-0ACD-6E1D-23AA-41824CEE0702}" created="2022-04-14T02:46:36.542">
        <p188:txBody>
          <a:bodyPr/>
          <a:lstStyle/>
          <a:p>
            <a:r>
              <a:rPr lang="en-US"/>
              <a:t>the image is correct but the explanation is wrong. thanks for pointing that out</a:t>
            </a:r>
          </a:p>
        </p188:txBody>
      </p188:reply>
    </p188:replyLst>
    <p188:txBody>
      <a:bodyPr/>
      <a:lstStyle/>
      <a:p>
        <a:r>
          <a:rPr lang="en-US"/>
          <a:t>The confusion matrix is showing 4 / 96, perhaps wrong image used</a:t>
        </a:r>
      </a:p>
    </p188:txBody>
  </p188:cm>
</p188:cmLst>
</file>

<file path=ppt/comments/modernComment_154_F24274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63E87F-7596-4F34-8F03-5F630F4A17C5}" authorId="{FA461357-0ACD-6E1D-23AA-41824CEE0702}" status="resolved" created="2022-04-14T03:23:18.06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64441410" sldId="340"/>
      <ac:spMk id="23" creationId="{73576542-8723-8F21-0FD0-30FE6B20A9C1}"/>
    </ac:deMkLst>
    <p188:replyLst>
      <p188:reply id="{4DD5EDA3-29EF-4306-8897-0585D871651D}" authorId="{621C7B32-2459-4217-610E-5C1E59682B48}" created="2022-04-14T03:28:44.483">
        <p188:txBody>
          <a:bodyPr/>
          <a:lstStyle/>
          <a:p>
            <a:r>
              <a:rPr lang="en-US"/>
              <a:t>we can compare using precision and recall score
predicted yes is good to help keep things simple. Accuracy score not useful</a:t>
            </a:r>
          </a:p>
        </p188:txBody>
      </p188:reply>
      <p188:reply id="{F4B3818F-BD31-4097-B992-DA67DF8A5A55}" authorId="{621C7B32-2459-4217-610E-5C1E59682B48}" created="2022-04-14T03:29:35.171">
        <p188:txBody>
          <a:bodyPr/>
          <a:lstStyle/>
          <a:p>
            <a:r>
              <a:rPr lang="en-US"/>
              <a:t>https://towardsdatascience.com/accuracy-precision-recall-or-f1-331fb37c5cb9</a:t>
            </a:r>
          </a:p>
        </p188:txBody>
      </p188:reply>
      <p188:reply id="{6D8F6186-EC08-43A4-BFF6-10D8CF259134}" authorId="{621C7B32-2459-4217-610E-5C1E59682B48}" created="2022-04-14T04:53:07.923">
        <p188:txBody>
          <a:bodyPr/>
          <a:lstStyle/>
          <a:p>
            <a:r>
              <a:rPr lang="en-US"/>
              <a:t>nice ;)</a:t>
            </a:r>
          </a:p>
        </p188:txBody>
      </p188:reply>
    </p188:replyLst>
    <p188:txBody>
      <a:bodyPr/>
      <a:lstStyle/>
      <a:p>
        <a:r>
          <a:rPr lang="en-US"/>
          <a:t>[@Wong Kwok Cheong] can we compare using the accuracy and predicted yes?</a:t>
        </a:r>
      </a:p>
    </p188:txBody>
  </p188:cm>
</p188:cmLst>
</file>

<file path=ppt/comments/modernComment_155_B9F6A1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8B0BC8-2D12-40BD-A2D8-BF2BFCA9C71C}" authorId="{621C7B32-2459-4217-610E-5C1E59682B48}" status="resolved" created="2022-04-14T04:42:53.09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19948063" sldId="341"/>
      <ac:spMk id="7" creationId="{0833335C-7244-56EA-0053-DD4F2A02C0D2}"/>
    </ac:deMkLst>
    <p188:replyLst>
      <p188:reply id="{781EC423-AC4B-4C2F-94C0-9D85AEF9179A}" authorId="{621C7B32-2459-4217-610E-5C1E59682B48}" created="2022-04-14T04:43:35.958">
        <p188:txBody>
          <a:bodyPr/>
          <a:lstStyle/>
          <a:p>
            <a:r>
              <a:rPr lang="en-US"/>
              <a:t>A barplot with bad/normal/good comment as colour 
can implement</a:t>
            </a:r>
          </a:p>
        </p188:txBody>
      </p188:reply>
    </p188:replyLst>
    <p188:txBody>
      <a:bodyPr/>
      <a:lstStyle/>
      <a:p>
        <a:r>
          <a:rPr lang="en-US"/>
          <a:t>We can do a quick data visual here to show that total comments and % bad comments makes up the characteristics of a order brusher</a:t>
        </a:r>
      </a:p>
    </p188:txBody>
  </p188:cm>
  <p188:cm id="{859D8425-E063-417D-AC0D-F2BBA2E73856}" authorId="{621C7B32-2459-4217-610E-5C1E59682B48}" status="resolved" created="2022-04-14T04:55:29.458" complete="100000">
    <pc:sldMkLst xmlns:pc="http://schemas.microsoft.com/office/powerpoint/2013/main/command">
      <pc:docMk/>
      <pc:sldMk cId="3119948063" sldId="341"/>
    </pc:sldMkLst>
    <p188:txBody>
      <a:bodyPr/>
      <a:lstStyle/>
      <a:p>
        <a:r>
          <a:rPr lang="en-US"/>
          <a:t>This result makes sense as order brushers fake their ratings to be on par with non fraud shops. Hence it would be a weak predictor. 
Rather, the total comments and bad comments from actual buyers would expose these fraud shops!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5AF31-4A09-43DC-8F93-D739BD4A256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8AE172-C600-46BE-A92F-252A166A2FBB}">
      <dgm:prSet/>
      <dgm:spPr/>
      <dgm:t>
        <a:bodyPr/>
        <a:lstStyle/>
        <a:p>
          <a:r>
            <a:rPr lang="en-SG"/>
            <a:t>Introduction</a:t>
          </a:r>
          <a:endParaRPr lang="en-US"/>
        </a:p>
      </dgm:t>
    </dgm:pt>
    <dgm:pt modelId="{110BA818-2CD0-4C6C-8A8B-BEE3141DA54F}" type="parTrans" cxnId="{41125C5D-1AAB-4C73-B8F7-AF04FEA93F12}">
      <dgm:prSet/>
      <dgm:spPr/>
      <dgm:t>
        <a:bodyPr/>
        <a:lstStyle/>
        <a:p>
          <a:endParaRPr lang="en-US"/>
        </a:p>
      </dgm:t>
    </dgm:pt>
    <dgm:pt modelId="{F33B9392-06B8-4E56-A65C-EA923877E2A6}" type="sibTrans" cxnId="{41125C5D-1AAB-4C73-B8F7-AF04FEA93F1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55F28E0-EB3D-430D-AFCB-92C8F235AE97}">
      <dgm:prSet/>
      <dgm:spPr/>
      <dgm:t>
        <a:bodyPr/>
        <a:lstStyle/>
        <a:p>
          <a:r>
            <a:rPr lang="en-SG"/>
            <a:t>Process Overview</a:t>
          </a:r>
          <a:endParaRPr lang="en-US"/>
        </a:p>
      </dgm:t>
    </dgm:pt>
    <dgm:pt modelId="{3615D9B1-728A-4FFF-8E57-D74BCF10B7AE}" type="parTrans" cxnId="{2E4B024D-39C1-43AB-B64A-2F0E1508BD21}">
      <dgm:prSet/>
      <dgm:spPr/>
      <dgm:t>
        <a:bodyPr/>
        <a:lstStyle/>
        <a:p>
          <a:endParaRPr lang="en-US"/>
        </a:p>
      </dgm:t>
    </dgm:pt>
    <dgm:pt modelId="{0386EE22-03A0-486C-8421-072CBC078FB5}" type="sibTrans" cxnId="{2E4B024D-39C1-43AB-B64A-2F0E1508BD2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3418F5F-640B-42F0-8FFC-9508C7E12F34}">
      <dgm:prSet/>
      <dgm:spPr/>
      <dgm:t>
        <a:bodyPr/>
        <a:lstStyle/>
        <a:p>
          <a:r>
            <a:rPr lang="en-SG"/>
            <a:t>Data Download/Preparation</a:t>
          </a:r>
          <a:endParaRPr lang="en-US"/>
        </a:p>
      </dgm:t>
    </dgm:pt>
    <dgm:pt modelId="{E2E268EF-99A3-4757-8E77-3F3DAFAE1467}" type="parTrans" cxnId="{E84EC42B-5766-42C2-8746-502B9193C1A6}">
      <dgm:prSet/>
      <dgm:spPr/>
      <dgm:t>
        <a:bodyPr/>
        <a:lstStyle/>
        <a:p>
          <a:endParaRPr lang="en-US"/>
        </a:p>
      </dgm:t>
    </dgm:pt>
    <dgm:pt modelId="{5163A9F1-767C-4004-88BE-A13A8D4E11D0}" type="sibTrans" cxnId="{E84EC42B-5766-42C2-8746-502B9193C1A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E0E6E30-1D35-4FAD-98CD-A083D640985C}">
      <dgm:prSet/>
      <dgm:spPr/>
      <dgm:t>
        <a:bodyPr/>
        <a:lstStyle/>
        <a:p>
          <a:r>
            <a:rPr lang="en-SG"/>
            <a:t>Data Modelling, Analysis and Findings</a:t>
          </a:r>
          <a:endParaRPr lang="en-US"/>
        </a:p>
      </dgm:t>
    </dgm:pt>
    <dgm:pt modelId="{8A1CE31E-AAD9-4988-9321-273B1E71B759}" type="parTrans" cxnId="{5F061649-5583-42D0-BBE3-CACDD500B701}">
      <dgm:prSet/>
      <dgm:spPr/>
      <dgm:t>
        <a:bodyPr/>
        <a:lstStyle/>
        <a:p>
          <a:endParaRPr lang="en-US"/>
        </a:p>
      </dgm:t>
    </dgm:pt>
    <dgm:pt modelId="{5FFD884D-A34B-4EFF-BCDA-F4EFC14FE1EB}" type="sibTrans" cxnId="{5F061649-5583-42D0-BBE3-CACDD500B70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B3874EB-87F7-4ED8-A9A7-76934AEC568A}">
      <dgm:prSet/>
      <dgm:spPr/>
      <dgm:t>
        <a:bodyPr/>
        <a:lstStyle/>
        <a:p>
          <a:r>
            <a:rPr lang="en-SG"/>
            <a:t>Logistic Regression</a:t>
          </a:r>
          <a:endParaRPr lang="en-US"/>
        </a:p>
      </dgm:t>
    </dgm:pt>
    <dgm:pt modelId="{639EACDB-C1AE-4BCD-A70E-C37B0F66AD93}" type="parTrans" cxnId="{E927DBBD-C08F-4B1A-ABE5-391DFBB2B101}">
      <dgm:prSet/>
      <dgm:spPr/>
      <dgm:t>
        <a:bodyPr/>
        <a:lstStyle/>
        <a:p>
          <a:endParaRPr lang="en-US"/>
        </a:p>
      </dgm:t>
    </dgm:pt>
    <dgm:pt modelId="{76EB23ED-E8B8-4C23-A091-6C86482C46A3}" type="sibTrans" cxnId="{E927DBBD-C08F-4B1A-ABE5-391DFBB2B101}">
      <dgm:prSet/>
      <dgm:spPr/>
      <dgm:t>
        <a:bodyPr/>
        <a:lstStyle/>
        <a:p>
          <a:endParaRPr lang="en-US"/>
        </a:p>
      </dgm:t>
    </dgm:pt>
    <dgm:pt modelId="{D6B70D20-8A6D-45F0-960A-0EBCCDFF72D1}">
      <dgm:prSet/>
      <dgm:spPr/>
      <dgm:t>
        <a:bodyPr/>
        <a:lstStyle/>
        <a:p>
          <a:r>
            <a:rPr lang="en-SG"/>
            <a:t>Conclusion</a:t>
          </a:r>
          <a:endParaRPr lang="en-US"/>
        </a:p>
      </dgm:t>
    </dgm:pt>
    <dgm:pt modelId="{2D4AEBC8-1C28-4CE2-BF7F-14504DC7F69F}" type="parTrans" cxnId="{18BA85E3-9090-42BF-86C6-98F420DF5CA1}">
      <dgm:prSet/>
      <dgm:spPr/>
      <dgm:t>
        <a:bodyPr/>
        <a:lstStyle/>
        <a:p>
          <a:endParaRPr lang="en-US"/>
        </a:p>
      </dgm:t>
    </dgm:pt>
    <dgm:pt modelId="{7B967DC6-2338-456C-B717-DB876E9B9C1C}" type="sibTrans" cxnId="{18BA85E3-9090-42BF-86C6-98F420DF5CA1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5BE3ED3-67C4-4AE8-B676-62AB4D311F17}">
      <dgm:prSet/>
      <dgm:spPr/>
      <dgm:t>
        <a:bodyPr/>
        <a:lstStyle/>
        <a:p>
          <a:r>
            <a:rPr lang="en-SG"/>
            <a:t>Support Vector Machine</a:t>
          </a:r>
          <a:endParaRPr lang="en-US"/>
        </a:p>
      </dgm:t>
    </dgm:pt>
    <dgm:pt modelId="{1E0FA7F4-0A21-4924-823C-D30C03ACEF4C}" type="parTrans" cxnId="{2B8D0F66-2D13-4FD1-9473-319468A2C4CE}">
      <dgm:prSet/>
      <dgm:spPr/>
      <dgm:t>
        <a:bodyPr/>
        <a:lstStyle/>
        <a:p>
          <a:endParaRPr lang="en-SG"/>
        </a:p>
      </dgm:t>
    </dgm:pt>
    <dgm:pt modelId="{4E6FE8A6-7B28-421B-903E-BFCEF7CFE2FC}" type="sibTrans" cxnId="{2B8D0F66-2D13-4FD1-9473-319468A2C4CE}">
      <dgm:prSet/>
      <dgm:spPr/>
      <dgm:t>
        <a:bodyPr/>
        <a:lstStyle/>
        <a:p>
          <a:endParaRPr lang="en-SG"/>
        </a:p>
      </dgm:t>
    </dgm:pt>
    <dgm:pt modelId="{016B5751-2D3F-4F83-9E46-CFA60480DE6E}">
      <dgm:prSet/>
      <dgm:spPr/>
      <dgm:t>
        <a:bodyPr/>
        <a:lstStyle/>
        <a:p>
          <a:r>
            <a:rPr lang="en-SG"/>
            <a:t>Random Forest</a:t>
          </a:r>
          <a:endParaRPr lang="en-US"/>
        </a:p>
      </dgm:t>
    </dgm:pt>
    <dgm:pt modelId="{BC7B0158-DD12-4685-B88D-35E7EAA099BF}" type="parTrans" cxnId="{BAEE1279-4493-4243-8EA6-9B1F6C53BAD1}">
      <dgm:prSet/>
      <dgm:spPr/>
      <dgm:t>
        <a:bodyPr/>
        <a:lstStyle/>
        <a:p>
          <a:endParaRPr lang="en-SG"/>
        </a:p>
      </dgm:t>
    </dgm:pt>
    <dgm:pt modelId="{4B71287D-327B-45C7-9FB7-5CF92DEB3E4D}" type="sibTrans" cxnId="{BAEE1279-4493-4243-8EA6-9B1F6C53BAD1}">
      <dgm:prSet/>
      <dgm:spPr/>
      <dgm:t>
        <a:bodyPr/>
        <a:lstStyle/>
        <a:p>
          <a:endParaRPr lang="en-SG"/>
        </a:p>
      </dgm:t>
    </dgm:pt>
    <dgm:pt modelId="{DAA5802E-C030-4652-BFC5-F44BF9E35CF2}">
      <dgm:prSet/>
      <dgm:spPr/>
      <dgm:t>
        <a:bodyPr/>
        <a:lstStyle/>
        <a:p>
          <a:r>
            <a:rPr lang="en-SG" err="1"/>
            <a:t>Naives</a:t>
          </a:r>
          <a:r>
            <a:rPr lang="en-SG"/>
            <a:t> Bayes </a:t>
          </a:r>
          <a:endParaRPr lang="en-US"/>
        </a:p>
      </dgm:t>
    </dgm:pt>
    <dgm:pt modelId="{DB5F29B1-28BF-443D-9190-2BEF7001AC72}" type="parTrans" cxnId="{B0887061-A5E9-4BFE-9289-2E2694412058}">
      <dgm:prSet/>
      <dgm:spPr/>
      <dgm:t>
        <a:bodyPr/>
        <a:lstStyle/>
        <a:p>
          <a:endParaRPr lang="en-SG"/>
        </a:p>
      </dgm:t>
    </dgm:pt>
    <dgm:pt modelId="{CFA83074-3F50-4950-8420-3A0A8C718906}" type="sibTrans" cxnId="{B0887061-A5E9-4BFE-9289-2E2694412058}">
      <dgm:prSet/>
      <dgm:spPr/>
      <dgm:t>
        <a:bodyPr/>
        <a:lstStyle/>
        <a:p>
          <a:endParaRPr lang="en-SG"/>
        </a:p>
      </dgm:t>
    </dgm:pt>
    <dgm:pt modelId="{84F98D22-5A41-4243-B735-F94F7C2151B8}" type="pres">
      <dgm:prSet presAssocID="{2705AF31-4A09-43DC-8F93-D739BD4A256A}" presName="Name0" presStyleCnt="0">
        <dgm:presLayoutVars>
          <dgm:animLvl val="lvl"/>
          <dgm:resizeHandles val="exact"/>
        </dgm:presLayoutVars>
      </dgm:prSet>
      <dgm:spPr/>
    </dgm:pt>
    <dgm:pt modelId="{34A1F749-9E50-4AD8-9415-33F02220D150}" type="pres">
      <dgm:prSet presAssocID="{3E8AE172-C600-46BE-A92F-252A166A2FBB}" presName="compositeNode" presStyleCnt="0">
        <dgm:presLayoutVars>
          <dgm:bulletEnabled val="1"/>
        </dgm:presLayoutVars>
      </dgm:prSet>
      <dgm:spPr/>
    </dgm:pt>
    <dgm:pt modelId="{402FA92F-8770-42E7-808E-1B22CC5ECA41}" type="pres">
      <dgm:prSet presAssocID="{3E8AE172-C600-46BE-A92F-252A166A2FBB}" presName="bgRect" presStyleLbl="alignNode1" presStyleIdx="0" presStyleCnt="5"/>
      <dgm:spPr/>
    </dgm:pt>
    <dgm:pt modelId="{35E13F06-B6DF-4CEE-82CF-357FA62F3DD0}" type="pres">
      <dgm:prSet presAssocID="{F33B9392-06B8-4E56-A65C-EA923877E2A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5F6B9C08-242F-4017-88F1-44A741A9E1F4}" type="pres">
      <dgm:prSet presAssocID="{3E8AE172-C600-46BE-A92F-252A166A2FBB}" presName="nodeRect" presStyleLbl="alignNode1" presStyleIdx="0" presStyleCnt="5">
        <dgm:presLayoutVars>
          <dgm:bulletEnabled val="1"/>
        </dgm:presLayoutVars>
      </dgm:prSet>
      <dgm:spPr/>
    </dgm:pt>
    <dgm:pt modelId="{A3F6895D-376A-4DB0-AC18-176AC6EB23B2}" type="pres">
      <dgm:prSet presAssocID="{F33B9392-06B8-4E56-A65C-EA923877E2A6}" presName="sibTrans" presStyleCnt="0"/>
      <dgm:spPr/>
    </dgm:pt>
    <dgm:pt modelId="{A567945C-1059-47F3-A3B0-BEDAE50B6A22}" type="pres">
      <dgm:prSet presAssocID="{555F28E0-EB3D-430D-AFCB-92C8F235AE97}" presName="compositeNode" presStyleCnt="0">
        <dgm:presLayoutVars>
          <dgm:bulletEnabled val="1"/>
        </dgm:presLayoutVars>
      </dgm:prSet>
      <dgm:spPr/>
    </dgm:pt>
    <dgm:pt modelId="{9FA3BA5C-D361-4100-9199-18C4A4351125}" type="pres">
      <dgm:prSet presAssocID="{555F28E0-EB3D-430D-AFCB-92C8F235AE97}" presName="bgRect" presStyleLbl="alignNode1" presStyleIdx="1" presStyleCnt="5"/>
      <dgm:spPr/>
    </dgm:pt>
    <dgm:pt modelId="{68548539-47C8-4AD2-A782-E4FB6ECEA411}" type="pres">
      <dgm:prSet presAssocID="{0386EE22-03A0-486C-8421-072CBC078FB5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47F62C96-6AF3-4266-B187-88746D123634}" type="pres">
      <dgm:prSet presAssocID="{555F28E0-EB3D-430D-AFCB-92C8F235AE97}" presName="nodeRect" presStyleLbl="alignNode1" presStyleIdx="1" presStyleCnt="5">
        <dgm:presLayoutVars>
          <dgm:bulletEnabled val="1"/>
        </dgm:presLayoutVars>
      </dgm:prSet>
      <dgm:spPr/>
    </dgm:pt>
    <dgm:pt modelId="{1347D76F-18E0-4ECD-AFFD-2729E85A9155}" type="pres">
      <dgm:prSet presAssocID="{0386EE22-03A0-486C-8421-072CBC078FB5}" presName="sibTrans" presStyleCnt="0"/>
      <dgm:spPr/>
    </dgm:pt>
    <dgm:pt modelId="{FD7591A6-20C2-4617-AA13-4462D7BF75DB}" type="pres">
      <dgm:prSet presAssocID="{13418F5F-640B-42F0-8FFC-9508C7E12F34}" presName="compositeNode" presStyleCnt="0">
        <dgm:presLayoutVars>
          <dgm:bulletEnabled val="1"/>
        </dgm:presLayoutVars>
      </dgm:prSet>
      <dgm:spPr/>
    </dgm:pt>
    <dgm:pt modelId="{F7B3AE7B-FEAD-4729-B1D2-55CDF6D6CA84}" type="pres">
      <dgm:prSet presAssocID="{13418F5F-640B-42F0-8FFC-9508C7E12F34}" presName="bgRect" presStyleLbl="alignNode1" presStyleIdx="2" presStyleCnt="5"/>
      <dgm:spPr/>
    </dgm:pt>
    <dgm:pt modelId="{83BCD52F-64AA-45B0-BFCA-E28AB113861D}" type="pres">
      <dgm:prSet presAssocID="{5163A9F1-767C-4004-88BE-A13A8D4E11D0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BDAC0B89-DA67-46C4-8C08-2410955B4C65}" type="pres">
      <dgm:prSet presAssocID="{13418F5F-640B-42F0-8FFC-9508C7E12F34}" presName="nodeRect" presStyleLbl="alignNode1" presStyleIdx="2" presStyleCnt="5">
        <dgm:presLayoutVars>
          <dgm:bulletEnabled val="1"/>
        </dgm:presLayoutVars>
      </dgm:prSet>
      <dgm:spPr/>
    </dgm:pt>
    <dgm:pt modelId="{B8F48ADE-49AE-4113-9080-80E0FDE56D63}" type="pres">
      <dgm:prSet presAssocID="{5163A9F1-767C-4004-88BE-A13A8D4E11D0}" presName="sibTrans" presStyleCnt="0"/>
      <dgm:spPr/>
    </dgm:pt>
    <dgm:pt modelId="{9EC8D505-5297-400D-85EB-9C8842D72933}" type="pres">
      <dgm:prSet presAssocID="{FE0E6E30-1D35-4FAD-98CD-A083D640985C}" presName="compositeNode" presStyleCnt="0">
        <dgm:presLayoutVars>
          <dgm:bulletEnabled val="1"/>
        </dgm:presLayoutVars>
      </dgm:prSet>
      <dgm:spPr/>
    </dgm:pt>
    <dgm:pt modelId="{306BC6F0-E8E0-4910-A4FE-F1E2FD96476F}" type="pres">
      <dgm:prSet presAssocID="{FE0E6E30-1D35-4FAD-98CD-A083D640985C}" presName="bgRect" presStyleLbl="alignNode1" presStyleIdx="3" presStyleCnt="5"/>
      <dgm:spPr/>
    </dgm:pt>
    <dgm:pt modelId="{DADC2AB3-C4E2-4B93-A547-C4666460850B}" type="pres">
      <dgm:prSet presAssocID="{5FFD884D-A34B-4EFF-BCDA-F4EFC14FE1EB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B62B517D-31AD-4947-A332-7C708870232F}" type="pres">
      <dgm:prSet presAssocID="{FE0E6E30-1D35-4FAD-98CD-A083D640985C}" presName="nodeRect" presStyleLbl="alignNode1" presStyleIdx="3" presStyleCnt="5">
        <dgm:presLayoutVars>
          <dgm:bulletEnabled val="1"/>
        </dgm:presLayoutVars>
      </dgm:prSet>
      <dgm:spPr/>
    </dgm:pt>
    <dgm:pt modelId="{A1E5A384-61A5-4938-8F66-53D828A98FA4}" type="pres">
      <dgm:prSet presAssocID="{5FFD884D-A34B-4EFF-BCDA-F4EFC14FE1EB}" presName="sibTrans" presStyleCnt="0"/>
      <dgm:spPr/>
    </dgm:pt>
    <dgm:pt modelId="{936F43DD-AC16-4422-B8CC-04CFDA521831}" type="pres">
      <dgm:prSet presAssocID="{D6B70D20-8A6D-45F0-960A-0EBCCDFF72D1}" presName="compositeNode" presStyleCnt="0">
        <dgm:presLayoutVars>
          <dgm:bulletEnabled val="1"/>
        </dgm:presLayoutVars>
      </dgm:prSet>
      <dgm:spPr/>
    </dgm:pt>
    <dgm:pt modelId="{C0D2BEDC-FC56-448A-BACD-265EBF6CE782}" type="pres">
      <dgm:prSet presAssocID="{D6B70D20-8A6D-45F0-960A-0EBCCDFF72D1}" presName="bgRect" presStyleLbl="alignNode1" presStyleIdx="4" presStyleCnt="5"/>
      <dgm:spPr/>
    </dgm:pt>
    <dgm:pt modelId="{6459C256-B7E2-42C4-AA07-DDDBFBF22F21}" type="pres">
      <dgm:prSet presAssocID="{7B967DC6-2338-456C-B717-DB876E9B9C1C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0BDECB57-BF08-4A2D-87F9-9222D5385DF3}" type="pres">
      <dgm:prSet presAssocID="{D6B70D20-8A6D-45F0-960A-0EBCCDFF72D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BC23307-FBC6-48BB-A34C-5ADCBFB1448F}" type="presOf" srcId="{F33B9392-06B8-4E56-A65C-EA923877E2A6}" destId="{35E13F06-B6DF-4CEE-82CF-357FA62F3DD0}" srcOrd="0" destOrd="0" presId="urn:microsoft.com/office/officeart/2016/7/layout/LinearBlockProcessNumbered"/>
    <dgm:cxn modelId="{EC29272A-2ED4-4685-80B2-B25680A6B4F5}" type="presOf" srcId="{D6B70D20-8A6D-45F0-960A-0EBCCDFF72D1}" destId="{C0D2BEDC-FC56-448A-BACD-265EBF6CE782}" srcOrd="0" destOrd="0" presId="urn:microsoft.com/office/officeart/2016/7/layout/LinearBlockProcessNumbered"/>
    <dgm:cxn modelId="{E84EC42B-5766-42C2-8746-502B9193C1A6}" srcId="{2705AF31-4A09-43DC-8F93-D739BD4A256A}" destId="{13418F5F-640B-42F0-8FFC-9508C7E12F34}" srcOrd="2" destOrd="0" parTransId="{E2E268EF-99A3-4757-8E77-3F3DAFAE1467}" sibTransId="{5163A9F1-767C-4004-88BE-A13A8D4E11D0}"/>
    <dgm:cxn modelId="{84B1AE31-2059-4423-ADEA-5B868877F26E}" type="presOf" srcId="{3E8AE172-C600-46BE-A92F-252A166A2FBB}" destId="{5F6B9C08-242F-4017-88F1-44A741A9E1F4}" srcOrd="1" destOrd="0" presId="urn:microsoft.com/office/officeart/2016/7/layout/LinearBlockProcessNumbered"/>
    <dgm:cxn modelId="{5EF55E32-4550-45E1-BCB1-084C916A6EE6}" type="presOf" srcId="{0386EE22-03A0-486C-8421-072CBC078FB5}" destId="{68548539-47C8-4AD2-A782-E4FB6ECEA411}" srcOrd="0" destOrd="0" presId="urn:microsoft.com/office/officeart/2016/7/layout/LinearBlockProcessNumbered"/>
    <dgm:cxn modelId="{B637A732-D810-4F57-8FD7-048CDD935BC8}" type="presOf" srcId="{3E8AE172-C600-46BE-A92F-252A166A2FBB}" destId="{402FA92F-8770-42E7-808E-1B22CC5ECA41}" srcOrd="0" destOrd="0" presId="urn:microsoft.com/office/officeart/2016/7/layout/LinearBlockProcessNumbered"/>
    <dgm:cxn modelId="{33A5EA32-04F6-4A00-ABE0-0C593207DD07}" type="presOf" srcId="{5163A9F1-767C-4004-88BE-A13A8D4E11D0}" destId="{83BCD52F-64AA-45B0-BFCA-E28AB113861D}" srcOrd="0" destOrd="0" presId="urn:microsoft.com/office/officeart/2016/7/layout/LinearBlockProcessNumbered"/>
    <dgm:cxn modelId="{B8633240-E7CD-48AD-9A43-092CC4134B95}" type="presOf" srcId="{D6B70D20-8A6D-45F0-960A-0EBCCDFF72D1}" destId="{0BDECB57-BF08-4A2D-87F9-9222D5385DF3}" srcOrd="1" destOrd="0" presId="urn:microsoft.com/office/officeart/2016/7/layout/LinearBlockProcessNumbered"/>
    <dgm:cxn modelId="{41125C5D-1AAB-4C73-B8F7-AF04FEA93F12}" srcId="{2705AF31-4A09-43DC-8F93-D739BD4A256A}" destId="{3E8AE172-C600-46BE-A92F-252A166A2FBB}" srcOrd="0" destOrd="0" parTransId="{110BA818-2CD0-4C6C-8A8B-BEE3141DA54F}" sibTransId="{F33B9392-06B8-4E56-A65C-EA923877E2A6}"/>
    <dgm:cxn modelId="{B0887061-A5E9-4BFE-9289-2E2694412058}" srcId="{FE0E6E30-1D35-4FAD-98CD-A083D640985C}" destId="{DAA5802E-C030-4652-BFC5-F44BF9E35CF2}" srcOrd="3" destOrd="0" parTransId="{DB5F29B1-28BF-443D-9190-2BEF7001AC72}" sibTransId="{CFA83074-3F50-4950-8420-3A0A8C718906}"/>
    <dgm:cxn modelId="{2B8D0F66-2D13-4FD1-9473-319468A2C4CE}" srcId="{FE0E6E30-1D35-4FAD-98CD-A083D640985C}" destId="{E5BE3ED3-67C4-4AE8-B676-62AB4D311F17}" srcOrd="1" destOrd="0" parTransId="{1E0FA7F4-0A21-4924-823C-D30C03ACEF4C}" sibTransId="{4E6FE8A6-7B28-421B-903E-BFCEF7CFE2FC}"/>
    <dgm:cxn modelId="{5F061649-5583-42D0-BBE3-CACDD500B701}" srcId="{2705AF31-4A09-43DC-8F93-D739BD4A256A}" destId="{FE0E6E30-1D35-4FAD-98CD-A083D640985C}" srcOrd="3" destOrd="0" parTransId="{8A1CE31E-AAD9-4988-9321-273B1E71B759}" sibTransId="{5FFD884D-A34B-4EFF-BCDA-F4EFC14FE1EB}"/>
    <dgm:cxn modelId="{2E4B024D-39C1-43AB-B64A-2F0E1508BD21}" srcId="{2705AF31-4A09-43DC-8F93-D739BD4A256A}" destId="{555F28E0-EB3D-430D-AFCB-92C8F235AE97}" srcOrd="1" destOrd="0" parTransId="{3615D9B1-728A-4FFF-8E57-D74BCF10B7AE}" sibTransId="{0386EE22-03A0-486C-8421-072CBC078FB5}"/>
    <dgm:cxn modelId="{6E14A672-5941-45A9-B6DE-882BB1DB254F}" type="presOf" srcId="{555F28E0-EB3D-430D-AFCB-92C8F235AE97}" destId="{47F62C96-6AF3-4266-B187-88746D123634}" srcOrd="1" destOrd="0" presId="urn:microsoft.com/office/officeart/2016/7/layout/LinearBlockProcessNumbered"/>
    <dgm:cxn modelId="{BAEE1279-4493-4243-8EA6-9B1F6C53BAD1}" srcId="{FE0E6E30-1D35-4FAD-98CD-A083D640985C}" destId="{016B5751-2D3F-4F83-9E46-CFA60480DE6E}" srcOrd="2" destOrd="0" parTransId="{BC7B0158-DD12-4685-B88D-35E7EAA099BF}" sibTransId="{4B71287D-327B-45C7-9FB7-5CF92DEB3E4D}"/>
    <dgm:cxn modelId="{85DA4159-D76D-48F6-AF80-EF8C79F4A188}" type="presOf" srcId="{FE0E6E30-1D35-4FAD-98CD-A083D640985C}" destId="{B62B517D-31AD-4947-A332-7C708870232F}" srcOrd="1" destOrd="0" presId="urn:microsoft.com/office/officeart/2016/7/layout/LinearBlockProcessNumbered"/>
    <dgm:cxn modelId="{AD69C78D-93E9-4996-B171-17C540F8B392}" type="presOf" srcId="{13418F5F-640B-42F0-8FFC-9508C7E12F34}" destId="{F7B3AE7B-FEAD-4729-B1D2-55CDF6D6CA84}" srcOrd="0" destOrd="0" presId="urn:microsoft.com/office/officeart/2016/7/layout/LinearBlockProcessNumbered"/>
    <dgm:cxn modelId="{3827FC97-3BC0-4FE6-B76D-CB840168C1AB}" type="presOf" srcId="{9B3874EB-87F7-4ED8-A9A7-76934AEC568A}" destId="{B62B517D-31AD-4947-A332-7C708870232F}" srcOrd="0" destOrd="1" presId="urn:microsoft.com/office/officeart/2016/7/layout/LinearBlockProcessNumbered"/>
    <dgm:cxn modelId="{4752E1A7-2486-4498-8C36-4FEC23BBA175}" type="presOf" srcId="{2705AF31-4A09-43DC-8F93-D739BD4A256A}" destId="{84F98D22-5A41-4243-B735-F94F7C2151B8}" srcOrd="0" destOrd="0" presId="urn:microsoft.com/office/officeart/2016/7/layout/LinearBlockProcessNumbered"/>
    <dgm:cxn modelId="{ADD1E4A8-3D6A-4554-96BF-179E4B71DCE0}" type="presOf" srcId="{555F28E0-EB3D-430D-AFCB-92C8F235AE97}" destId="{9FA3BA5C-D361-4100-9199-18C4A4351125}" srcOrd="0" destOrd="0" presId="urn:microsoft.com/office/officeart/2016/7/layout/LinearBlockProcessNumbered"/>
    <dgm:cxn modelId="{E927DBBD-C08F-4B1A-ABE5-391DFBB2B101}" srcId="{FE0E6E30-1D35-4FAD-98CD-A083D640985C}" destId="{9B3874EB-87F7-4ED8-A9A7-76934AEC568A}" srcOrd="0" destOrd="0" parTransId="{639EACDB-C1AE-4BCD-A70E-C37B0F66AD93}" sibTransId="{76EB23ED-E8B8-4C23-A091-6C86482C46A3}"/>
    <dgm:cxn modelId="{98FF1DCA-8EC2-4160-B876-C28E5B619D25}" type="presOf" srcId="{13418F5F-640B-42F0-8FFC-9508C7E12F34}" destId="{BDAC0B89-DA67-46C4-8C08-2410955B4C65}" srcOrd="1" destOrd="0" presId="urn:microsoft.com/office/officeart/2016/7/layout/LinearBlockProcessNumbered"/>
    <dgm:cxn modelId="{5F6423D4-961B-412B-A978-DD212D2C883A}" type="presOf" srcId="{E5BE3ED3-67C4-4AE8-B676-62AB4D311F17}" destId="{B62B517D-31AD-4947-A332-7C708870232F}" srcOrd="0" destOrd="2" presId="urn:microsoft.com/office/officeart/2016/7/layout/LinearBlockProcessNumbered"/>
    <dgm:cxn modelId="{941226E3-069B-4AD6-9A0B-8E692D9AF723}" type="presOf" srcId="{7B967DC6-2338-456C-B717-DB876E9B9C1C}" destId="{6459C256-B7E2-42C4-AA07-DDDBFBF22F21}" srcOrd="0" destOrd="0" presId="urn:microsoft.com/office/officeart/2016/7/layout/LinearBlockProcessNumbered"/>
    <dgm:cxn modelId="{18BA85E3-9090-42BF-86C6-98F420DF5CA1}" srcId="{2705AF31-4A09-43DC-8F93-D739BD4A256A}" destId="{D6B70D20-8A6D-45F0-960A-0EBCCDFF72D1}" srcOrd="4" destOrd="0" parTransId="{2D4AEBC8-1C28-4CE2-BF7F-14504DC7F69F}" sibTransId="{7B967DC6-2338-456C-B717-DB876E9B9C1C}"/>
    <dgm:cxn modelId="{BB145EF0-7C1B-45E0-936B-3ADDF7E5BA45}" type="presOf" srcId="{FE0E6E30-1D35-4FAD-98CD-A083D640985C}" destId="{306BC6F0-E8E0-4910-A4FE-F1E2FD96476F}" srcOrd="0" destOrd="0" presId="urn:microsoft.com/office/officeart/2016/7/layout/LinearBlockProcessNumbered"/>
    <dgm:cxn modelId="{6C576BF0-21D5-4D95-9245-F4DBA4DDBA4C}" type="presOf" srcId="{016B5751-2D3F-4F83-9E46-CFA60480DE6E}" destId="{B62B517D-31AD-4947-A332-7C708870232F}" srcOrd="0" destOrd="3" presId="urn:microsoft.com/office/officeart/2016/7/layout/LinearBlockProcessNumbered"/>
    <dgm:cxn modelId="{D63D5BF5-0692-42B3-8AF0-23C6B222D69E}" type="presOf" srcId="{5FFD884D-A34B-4EFF-BCDA-F4EFC14FE1EB}" destId="{DADC2AB3-C4E2-4B93-A547-C4666460850B}" srcOrd="0" destOrd="0" presId="urn:microsoft.com/office/officeart/2016/7/layout/LinearBlockProcessNumbered"/>
    <dgm:cxn modelId="{3B9826F7-9E36-48F7-B4DF-B3DD7670A190}" type="presOf" srcId="{DAA5802E-C030-4652-BFC5-F44BF9E35CF2}" destId="{B62B517D-31AD-4947-A332-7C708870232F}" srcOrd="0" destOrd="4" presId="urn:microsoft.com/office/officeart/2016/7/layout/LinearBlockProcessNumbered"/>
    <dgm:cxn modelId="{750E7EC3-C4C9-45B7-A4AE-FC810B97AB50}" type="presParOf" srcId="{84F98D22-5A41-4243-B735-F94F7C2151B8}" destId="{34A1F749-9E50-4AD8-9415-33F02220D150}" srcOrd="0" destOrd="0" presId="urn:microsoft.com/office/officeart/2016/7/layout/LinearBlockProcessNumbered"/>
    <dgm:cxn modelId="{E7FF0C8B-4EF7-48D6-A471-BD6F848C42AB}" type="presParOf" srcId="{34A1F749-9E50-4AD8-9415-33F02220D150}" destId="{402FA92F-8770-42E7-808E-1B22CC5ECA41}" srcOrd="0" destOrd="0" presId="urn:microsoft.com/office/officeart/2016/7/layout/LinearBlockProcessNumbered"/>
    <dgm:cxn modelId="{B83E6BD5-9F06-4EA2-8517-0693196A7246}" type="presParOf" srcId="{34A1F749-9E50-4AD8-9415-33F02220D150}" destId="{35E13F06-B6DF-4CEE-82CF-357FA62F3DD0}" srcOrd="1" destOrd="0" presId="urn:microsoft.com/office/officeart/2016/7/layout/LinearBlockProcessNumbered"/>
    <dgm:cxn modelId="{317E63CD-773A-4C8E-9709-62E3A3DC48FE}" type="presParOf" srcId="{34A1F749-9E50-4AD8-9415-33F02220D150}" destId="{5F6B9C08-242F-4017-88F1-44A741A9E1F4}" srcOrd="2" destOrd="0" presId="urn:microsoft.com/office/officeart/2016/7/layout/LinearBlockProcessNumbered"/>
    <dgm:cxn modelId="{247F4A31-B722-4A0F-9F14-5A3F63BBCD91}" type="presParOf" srcId="{84F98D22-5A41-4243-B735-F94F7C2151B8}" destId="{A3F6895D-376A-4DB0-AC18-176AC6EB23B2}" srcOrd="1" destOrd="0" presId="urn:microsoft.com/office/officeart/2016/7/layout/LinearBlockProcessNumbered"/>
    <dgm:cxn modelId="{8B358409-FD80-402C-BCF4-63A9CFA67C69}" type="presParOf" srcId="{84F98D22-5A41-4243-B735-F94F7C2151B8}" destId="{A567945C-1059-47F3-A3B0-BEDAE50B6A22}" srcOrd="2" destOrd="0" presId="urn:microsoft.com/office/officeart/2016/7/layout/LinearBlockProcessNumbered"/>
    <dgm:cxn modelId="{A9A672F1-D277-460D-8A2C-39D071CF1079}" type="presParOf" srcId="{A567945C-1059-47F3-A3B0-BEDAE50B6A22}" destId="{9FA3BA5C-D361-4100-9199-18C4A4351125}" srcOrd="0" destOrd="0" presId="urn:microsoft.com/office/officeart/2016/7/layout/LinearBlockProcessNumbered"/>
    <dgm:cxn modelId="{AD6C765B-A520-4543-89D6-1DD4596237C4}" type="presParOf" srcId="{A567945C-1059-47F3-A3B0-BEDAE50B6A22}" destId="{68548539-47C8-4AD2-A782-E4FB6ECEA411}" srcOrd="1" destOrd="0" presId="urn:microsoft.com/office/officeart/2016/7/layout/LinearBlockProcessNumbered"/>
    <dgm:cxn modelId="{B4040C6A-D9AE-4E67-B6D3-3BBEF1FA7FB0}" type="presParOf" srcId="{A567945C-1059-47F3-A3B0-BEDAE50B6A22}" destId="{47F62C96-6AF3-4266-B187-88746D123634}" srcOrd="2" destOrd="0" presId="urn:microsoft.com/office/officeart/2016/7/layout/LinearBlockProcessNumbered"/>
    <dgm:cxn modelId="{E9E5CFDD-0196-49D5-80A3-5A27ED75D094}" type="presParOf" srcId="{84F98D22-5A41-4243-B735-F94F7C2151B8}" destId="{1347D76F-18E0-4ECD-AFFD-2729E85A9155}" srcOrd="3" destOrd="0" presId="urn:microsoft.com/office/officeart/2016/7/layout/LinearBlockProcessNumbered"/>
    <dgm:cxn modelId="{D828DCEB-065F-4448-9205-DFC6AF81B72D}" type="presParOf" srcId="{84F98D22-5A41-4243-B735-F94F7C2151B8}" destId="{FD7591A6-20C2-4617-AA13-4462D7BF75DB}" srcOrd="4" destOrd="0" presId="urn:microsoft.com/office/officeart/2016/7/layout/LinearBlockProcessNumbered"/>
    <dgm:cxn modelId="{D7A5EC59-0292-42F6-A7E1-709D690C3B17}" type="presParOf" srcId="{FD7591A6-20C2-4617-AA13-4462D7BF75DB}" destId="{F7B3AE7B-FEAD-4729-B1D2-55CDF6D6CA84}" srcOrd="0" destOrd="0" presId="urn:microsoft.com/office/officeart/2016/7/layout/LinearBlockProcessNumbered"/>
    <dgm:cxn modelId="{FB7D5450-45FF-4A10-9F73-FA995C86B0BE}" type="presParOf" srcId="{FD7591A6-20C2-4617-AA13-4462D7BF75DB}" destId="{83BCD52F-64AA-45B0-BFCA-E28AB113861D}" srcOrd="1" destOrd="0" presId="urn:microsoft.com/office/officeart/2016/7/layout/LinearBlockProcessNumbered"/>
    <dgm:cxn modelId="{935AEBDF-43FE-497A-8AB6-5228974A0BA6}" type="presParOf" srcId="{FD7591A6-20C2-4617-AA13-4462D7BF75DB}" destId="{BDAC0B89-DA67-46C4-8C08-2410955B4C65}" srcOrd="2" destOrd="0" presId="urn:microsoft.com/office/officeart/2016/7/layout/LinearBlockProcessNumbered"/>
    <dgm:cxn modelId="{0D468114-3C87-495D-AFEA-FC7A9716A24C}" type="presParOf" srcId="{84F98D22-5A41-4243-B735-F94F7C2151B8}" destId="{B8F48ADE-49AE-4113-9080-80E0FDE56D63}" srcOrd="5" destOrd="0" presId="urn:microsoft.com/office/officeart/2016/7/layout/LinearBlockProcessNumbered"/>
    <dgm:cxn modelId="{D901140F-DAC0-42BB-BC8B-52FFC62196C0}" type="presParOf" srcId="{84F98D22-5A41-4243-B735-F94F7C2151B8}" destId="{9EC8D505-5297-400D-85EB-9C8842D72933}" srcOrd="6" destOrd="0" presId="urn:microsoft.com/office/officeart/2016/7/layout/LinearBlockProcessNumbered"/>
    <dgm:cxn modelId="{3C1C4CAD-9F71-4BCD-9B89-1268567C32A2}" type="presParOf" srcId="{9EC8D505-5297-400D-85EB-9C8842D72933}" destId="{306BC6F0-E8E0-4910-A4FE-F1E2FD96476F}" srcOrd="0" destOrd="0" presId="urn:microsoft.com/office/officeart/2016/7/layout/LinearBlockProcessNumbered"/>
    <dgm:cxn modelId="{4814E051-A7DE-47EA-B05D-10DB60F80DB6}" type="presParOf" srcId="{9EC8D505-5297-400D-85EB-9C8842D72933}" destId="{DADC2AB3-C4E2-4B93-A547-C4666460850B}" srcOrd="1" destOrd="0" presId="urn:microsoft.com/office/officeart/2016/7/layout/LinearBlockProcessNumbered"/>
    <dgm:cxn modelId="{D7E6DE62-1F26-4E27-98B3-D1E658339C60}" type="presParOf" srcId="{9EC8D505-5297-400D-85EB-9C8842D72933}" destId="{B62B517D-31AD-4947-A332-7C708870232F}" srcOrd="2" destOrd="0" presId="urn:microsoft.com/office/officeart/2016/7/layout/LinearBlockProcessNumbered"/>
    <dgm:cxn modelId="{68B82EA3-7CF0-4CB6-9BDC-F5B5A4ED2CF2}" type="presParOf" srcId="{84F98D22-5A41-4243-B735-F94F7C2151B8}" destId="{A1E5A384-61A5-4938-8F66-53D828A98FA4}" srcOrd="7" destOrd="0" presId="urn:microsoft.com/office/officeart/2016/7/layout/LinearBlockProcessNumbered"/>
    <dgm:cxn modelId="{A7C07B88-BB88-4591-9CCA-F47254FA40CD}" type="presParOf" srcId="{84F98D22-5A41-4243-B735-F94F7C2151B8}" destId="{936F43DD-AC16-4422-B8CC-04CFDA521831}" srcOrd="8" destOrd="0" presId="urn:microsoft.com/office/officeart/2016/7/layout/LinearBlockProcessNumbered"/>
    <dgm:cxn modelId="{130085A7-A939-4EFA-8287-DFFD9C47B957}" type="presParOf" srcId="{936F43DD-AC16-4422-B8CC-04CFDA521831}" destId="{C0D2BEDC-FC56-448A-BACD-265EBF6CE782}" srcOrd="0" destOrd="0" presId="urn:microsoft.com/office/officeart/2016/7/layout/LinearBlockProcessNumbered"/>
    <dgm:cxn modelId="{6496359A-5E1C-4EDA-AB3F-48368D0DD418}" type="presParOf" srcId="{936F43DD-AC16-4422-B8CC-04CFDA521831}" destId="{6459C256-B7E2-42C4-AA07-DDDBFBF22F21}" srcOrd="1" destOrd="0" presId="urn:microsoft.com/office/officeart/2016/7/layout/LinearBlockProcessNumbered"/>
    <dgm:cxn modelId="{2227100C-1D46-4802-B115-A43923047A99}" type="presParOf" srcId="{936F43DD-AC16-4422-B8CC-04CFDA521831}" destId="{0BDECB57-BF08-4A2D-87F9-9222D5385DF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38A14F-DDFC-4AA3-AB31-41A66905838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88BBDCA-64CC-4A2A-9FA2-A252C3A09A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Data source: </a:t>
          </a:r>
          <a:r>
            <a:rPr lang="en-SG"/>
            <a:t>https://www.kaggle.com/datasets/davydev/shopee-code-league-20?resource=download</a:t>
          </a:r>
          <a:endParaRPr lang="en-US"/>
        </a:p>
      </dgm:t>
    </dgm:pt>
    <dgm:pt modelId="{72C111AF-831D-4FFF-A3CD-DEAD11B27D2E}" type="parTrans" cxnId="{2524461C-639C-4BC7-99E1-3955C7E374CA}">
      <dgm:prSet/>
      <dgm:spPr/>
      <dgm:t>
        <a:bodyPr/>
        <a:lstStyle/>
        <a:p>
          <a:endParaRPr lang="en-US"/>
        </a:p>
      </dgm:t>
    </dgm:pt>
    <dgm:pt modelId="{4074185D-B056-4DDD-A46E-344B884480A9}" type="sibTrans" cxnId="{2524461C-639C-4BC7-99E1-3955C7E374CA}">
      <dgm:prSet/>
      <dgm:spPr/>
      <dgm:t>
        <a:bodyPr/>
        <a:lstStyle/>
        <a:p>
          <a:endParaRPr lang="en-US"/>
        </a:p>
      </dgm:t>
    </dgm:pt>
    <dgm:pt modelId="{2F7A1E99-7D14-49C4-8327-566B6BC7EC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API to extract Shop Information from Shopee </a:t>
          </a:r>
          <a:endParaRPr lang="en-US"/>
        </a:p>
      </dgm:t>
    </dgm:pt>
    <dgm:pt modelId="{B56C6370-A621-47D7-879A-9140A82F0ADD}" type="parTrans" cxnId="{00FA17C4-570A-4310-926B-ED46D46BC03C}">
      <dgm:prSet/>
      <dgm:spPr/>
      <dgm:t>
        <a:bodyPr/>
        <a:lstStyle/>
        <a:p>
          <a:endParaRPr lang="en-SG"/>
        </a:p>
      </dgm:t>
    </dgm:pt>
    <dgm:pt modelId="{BCE41D68-F68C-4EE3-B63E-9006C570F24D}" type="sibTrans" cxnId="{00FA17C4-570A-4310-926B-ED46D46BC03C}">
      <dgm:prSet/>
      <dgm:spPr/>
      <dgm:t>
        <a:bodyPr/>
        <a:lstStyle/>
        <a:p>
          <a:endParaRPr lang="en-SG"/>
        </a:p>
      </dgm:t>
    </dgm:pt>
    <dgm:pt modelId="{8CBC79A3-870E-4F9F-BBF1-E52CAF9257B1}" type="pres">
      <dgm:prSet presAssocID="{4638A14F-DDFC-4AA3-AB31-41A669058383}" presName="root" presStyleCnt="0">
        <dgm:presLayoutVars>
          <dgm:dir/>
          <dgm:resizeHandles val="exact"/>
        </dgm:presLayoutVars>
      </dgm:prSet>
      <dgm:spPr/>
    </dgm:pt>
    <dgm:pt modelId="{8766DC6E-563A-4600-8833-51279DB22030}" type="pres">
      <dgm:prSet presAssocID="{988BBDCA-64CC-4A2A-9FA2-A252C3A09AF4}" presName="compNode" presStyleCnt="0"/>
      <dgm:spPr/>
    </dgm:pt>
    <dgm:pt modelId="{E1B2CD79-F71A-48BD-BB22-6C3F9207CAAC}" type="pres">
      <dgm:prSet presAssocID="{988BBDCA-64CC-4A2A-9FA2-A252C3A09AF4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7EC27BC-2B13-42E4-BF55-1F19E480B8C4}" type="pres">
      <dgm:prSet presAssocID="{988BBDCA-64CC-4A2A-9FA2-A252C3A09AF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3B22A2-2BDD-4D7F-8E0B-0D2E1823BE7D}" type="pres">
      <dgm:prSet presAssocID="{988BBDCA-64CC-4A2A-9FA2-A252C3A09AF4}" presName="spaceRect" presStyleCnt="0"/>
      <dgm:spPr/>
    </dgm:pt>
    <dgm:pt modelId="{8279610E-EB6A-4819-AF92-53C61B09828C}" type="pres">
      <dgm:prSet presAssocID="{988BBDCA-64CC-4A2A-9FA2-A252C3A09AF4}" presName="textRect" presStyleLbl="revTx" presStyleIdx="0" presStyleCnt="2">
        <dgm:presLayoutVars>
          <dgm:chMax val="1"/>
          <dgm:chPref val="1"/>
        </dgm:presLayoutVars>
      </dgm:prSet>
      <dgm:spPr/>
    </dgm:pt>
    <dgm:pt modelId="{7A353691-951A-4B30-B443-BD3375C6EC75}" type="pres">
      <dgm:prSet presAssocID="{4074185D-B056-4DDD-A46E-344B884480A9}" presName="sibTrans" presStyleCnt="0"/>
      <dgm:spPr/>
    </dgm:pt>
    <dgm:pt modelId="{4CB4AF95-FBBB-4387-80AC-C51F8EE92891}" type="pres">
      <dgm:prSet presAssocID="{2F7A1E99-7D14-49C4-8327-566B6BC7ECEA}" presName="compNode" presStyleCnt="0"/>
      <dgm:spPr/>
    </dgm:pt>
    <dgm:pt modelId="{955A7F2E-7C6A-4981-B00F-AC214BFB3D82}" type="pres">
      <dgm:prSet presAssocID="{2F7A1E99-7D14-49C4-8327-566B6BC7ECE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3A19712-99FD-4D69-B240-6549C9B9B378}" type="pres">
      <dgm:prSet presAssocID="{2F7A1E99-7D14-49C4-8327-566B6BC7ECE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A47B9724-CD96-498E-9060-1C16EE2F9E0B}" type="pres">
      <dgm:prSet presAssocID="{2F7A1E99-7D14-49C4-8327-566B6BC7ECEA}" presName="spaceRect" presStyleCnt="0"/>
      <dgm:spPr/>
    </dgm:pt>
    <dgm:pt modelId="{5B017070-3D93-4578-BC60-867B9ABC5822}" type="pres">
      <dgm:prSet presAssocID="{2F7A1E99-7D14-49C4-8327-566B6BC7ECE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24461C-639C-4BC7-99E1-3955C7E374CA}" srcId="{4638A14F-DDFC-4AA3-AB31-41A669058383}" destId="{988BBDCA-64CC-4A2A-9FA2-A252C3A09AF4}" srcOrd="0" destOrd="0" parTransId="{72C111AF-831D-4FFF-A3CD-DEAD11B27D2E}" sibTransId="{4074185D-B056-4DDD-A46E-344B884480A9}"/>
    <dgm:cxn modelId="{62358846-0E56-476F-A68E-BEC880222C5D}" type="presOf" srcId="{988BBDCA-64CC-4A2A-9FA2-A252C3A09AF4}" destId="{8279610E-EB6A-4819-AF92-53C61B09828C}" srcOrd="0" destOrd="0" presId="urn:microsoft.com/office/officeart/2018/5/layout/IconLeafLabelList"/>
    <dgm:cxn modelId="{66B49066-11E5-4B57-9306-505221CF290C}" type="presOf" srcId="{2F7A1E99-7D14-49C4-8327-566B6BC7ECEA}" destId="{5B017070-3D93-4578-BC60-867B9ABC5822}" srcOrd="0" destOrd="0" presId="urn:microsoft.com/office/officeart/2018/5/layout/IconLeafLabelList"/>
    <dgm:cxn modelId="{8D45FF9B-CE9B-4D84-818B-F2754ED50F3F}" type="presOf" srcId="{4638A14F-DDFC-4AA3-AB31-41A669058383}" destId="{8CBC79A3-870E-4F9F-BBF1-E52CAF9257B1}" srcOrd="0" destOrd="0" presId="urn:microsoft.com/office/officeart/2018/5/layout/IconLeafLabelList"/>
    <dgm:cxn modelId="{00FA17C4-570A-4310-926B-ED46D46BC03C}" srcId="{4638A14F-DDFC-4AA3-AB31-41A669058383}" destId="{2F7A1E99-7D14-49C4-8327-566B6BC7ECEA}" srcOrd="1" destOrd="0" parTransId="{B56C6370-A621-47D7-879A-9140A82F0ADD}" sibTransId="{BCE41D68-F68C-4EE3-B63E-9006C570F24D}"/>
    <dgm:cxn modelId="{0862A47C-4316-44CB-8237-189B959EE0F4}" type="presParOf" srcId="{8CBC79A3-870E-4F9F-BBF1-E52CAF9257B1}" destId="{8766DC6E-563A-4600-8833-51279DB22030}" srcOrd="0" destOrd="0" presId="urn:microsoft.com/office/officeart/2018/5/layout/IconLeafLabelList"/>
    <dgm:cxn modelId="{F38F25EB-62E8-4AA4-817C-736D5028CF37}" type="presParOf" srcId="{8766DC6E-563A-4600-8833-51279DB22030}" destId="{E1B2CD79-F71A-48BD-BB22-6C3F9207CAAC}" srcOrd="0" destOrd="0" presId="urn:microsoft.com/office/officeart/2018/5/layout/IconLeafLabelList"/>
    <dgm:cxn modelId="{2AFE1DA4-9B28-4057-8EC2-9B4FC122B5B1}" type="presParOf" srcId="{8766DC6E-563A-4600-8833-51279DB22030}" destId="{57EC27BC-2B13-42E4-BF55-1F19E480B8C4}" srcOrd="1" destOrd="0" presId="urn:microsoft.com/office/officeart/2018/5/layout/IconLeafLabelList"/>
    <dgm:cxn modelId="{72BDD95D-5CEA-404E-BB18-234418D194D1}" type="presParOf" srcId="{8766DC6E-563A-4600-8833-51279DB22030}" destId="{8B3B22A2-2BDD-4D7F-8E0B-0D2E1823BE7D}" srcOrd="2" destOrd="0" presId="urn:microsoft.com/office/officeart/2018/5/layout/IconLeafLabelList"/>
    <dgm:cxn modelId="{A86CEC55-49C4-46F1-9080-320169B01484}" type="presParOf" srcId="{8766DC6E-563A-4600-8833-51279DB22030}" destId="{8279610E-EB6A-4819-AF92-53C61B09828C}" srcOrd="3" destOrd="0" presId="urn:microsoft.com/office/officeart/2018/5/layout/IconLeafLabelList"/>
    <dgm:cxn modelId="{08D60820-ED3A-4FFB-81AB-C2D76B7A8E00}" type="presParOf" srcId="{8CBC79A3-870E-4F9F-BBF1-E52CAF9257B1}" destId="{7A353691-951A-4B30-B443-BD3375C6EC75}" srcOrd="1" destOrd="0" presId="urn:microsoft.com/office/officeart/2018/5/layout/IconLeafLabelList"/>
    <dgm:cxn modelId="{3E5ED58C-D87E-412A-B31A-D91666BB0EFA}" type="presParOf" srcId="{8CBC79A3-870E-4F9F-BBF1-E52CAF9257B1}" destId="{4CB4AF95-FBBB-4387-80AC-C51F8EE92891}" srcOrd="2" destOrd="0" presId="urn:microsoft.com/office/officeart/2018/5/layout/IconLeafLabelList"/>
    <dgm:cxn modelId="{69235894-2AE0-4511-8877-D0F22B169B3F}" type="presParOf" srcId="{4CB4AF95-FBBB-4387-80AC-C51F8EE92891}" destId="{955A7F2E-7C6A-4981-B00F-AC214BFB3D82}" srcOrd="0" destOrd="0" presId="urn:microsoft.com/office/officeart/2018/5/layout/IconLeafLabelList"/>
    <dgm:cxn modelId="{0D938FE6-00F4-4971-A799-376A6991A487}" type="presParOf" srcId="{4CB4AF95-FBBB-4387-80AC-C51F8EE92891}" destId="{23A19712-99FD-4D69-B240-6549C9B9B378}" srcOrd="1" destOrd="0" presId="urn:microsoft.com/office/officeart/2018/5/layout/IconLeafLabelList"/>
    <dgm:cxn modelId="{BB68C8AB-26C3-4B85-B299-9222F9F3761E}" type="presParOf" srcId="{4CB4AF95-FBBB-4387-80AC-C51F8EE92891}" destId="{A47B9724-CD96-498E-9060-1C16EE2F9E0B}" srcOrd="2" destOrd="0" presId="urn:microsoft.com/office/officeart/2018/5/layout/IconLeafLabelList"/>
    <dgm:cxn modelId="{B66DB4A3-5871-404F-B842-3BFD89B9F234}" type="presParOf" srcId="{4CB4AF95-FBBB-4387-80AC-C51F8EE92891}" destId="{5B017070-3D93-4578-BC60-867B9ABC582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3FE7-D8B0-4C91-A13D-A65C108D1138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2E5D5033-D55E-4F8E-AC47-6E233F0E2A9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SG"/>
            <a:t>Loading dataset into R</a:t>
          </a:r>
        </a:p>
      </dgm:t>
    </dgm:pt>
    <dgm:pt modelId="{D14330EC-09F4-4C16-B23D-81DC118FC0A0}" type="parTrans" cxnId="{4345D893-32E7-4384-A8B4-8DDE4B28B5AE}">
      <dgm:prSet/>
      <dgm:spPr/>
      <dgm:t>
        <a:bodyPr/>
        <a:lstStyle/>
        <a:p>
          <a:endParaRPr lang="en-SG" sz="1100"/>
        </a:p>
      </dgm:t>
    </dgm:pt>
    <dgm:pt modelId="{222F6129-D575-4778-8369-C41EEC1DA94C}" type="sibTrans" cxnId="{4345D893-32E7-4384-A8B4-8DDE4B28B5AE}">
      <dgm:prSet/>
      <dgm:spPr/>
      <dgm:t>
        <a:bodyPr/>
        <a:lstStyle/>
        <a:p>
          <a:endParaRPr lang="en-SG"/>
        </a:p>
      </dgm:t>
    </dgm:pt>
    <dgm:pt modelId="{4355A6D8-F66F-4323-B27F-87668C1ECBCE}">
      <dgm:prSet/>
      <dgm:spPr/>
      <dgm:t>
        <a:bodyPr/>
        <a:lstStyle/>
        <a:p>
          <a:r>
            <a:rPr lang="en-SG"/>
            <a:t>Concatenate </a:t>
          </a:r>
          <a:r>
            <a:rPr lang="en-SG" i="1"/>
            <a:t>'shopid' </a:t>
          </a:r>
          <a:r>
            <a:rPr lang="en-SG"/>
            <a:t>and </a:t>
          </a:r>
          <a:r>
            <a:rPr lang="en-SG" i="1"/>
            <a:t>'userid'</a:t>
          </a:r>
        </a:p>
      </dgm:t>
    </dgm:pt>
    <dgm:pt modelId="{24CBD2E3-F391-44CB-B2BE-F10709AA49D3}" type="parTrans" cxnId="{979B4D25-D108-4172-B2DD-6AABD7BEDB66}">
      <dgm:prSet/>
      <dgm:spPr/>
      <dgm:t>
        <a:bodyPr/>
        <a:lstStyle/>
        <a:p>
          <a:endParaRPr lang="en-SG" sz="1100"/>
        </a:p>
      </dgm:t>
    </dgm:pt>
    <dgm:pt modelId="{1C3BAE36-A89C-49AF-9739-43E7442E6FFB}" type="sibTrans" cxnId="{979B4D25-D108-4172-B2DD-6AABD7BEDB66}">
      <dgm:prSet/>
      <dgm:spPr/>
      <dgm:t>
        <a:bodyPr/>
        <a:lstStyle/>
        <a:p>
          <a:endParaRPr lang="en-SG"/>
        </a:p>
      </dgm:t>
    </dgm:pt>
    <dgm:pt modelId="{D68186C7-69B1-4613-8C93-898BA6C378CE}">
      <dgm:prSet/>
      <dgm:spPr/>
      <dgm:t>
        <a:bodyPr/>
        <a:lstStyle/>
        <a:p>
          <a:r>
            <a:rPr lang="en-GB"/>
            <a:t>Set </a:t>
          </a:r>
          <a:r>
            <a:rPr lang="en-GB" i="1"/>
            <a:t>'event_time</a:t>
          </a:r>
          <a:r>
            <a:rPr lang="en-GB"/>
            <a:t>' in date and time format</a:t>
          </a:r>
        </a:p>
      </dgm:t>
    </dgm:pt>
    <dgm:pt modelId="{456E6256-DEF7-422B-B9AC-8DAC9174DB44}" type="parTrans" cxnId="{F059EAAE-6050-4FDA-89E0-A59096D679EB}">
      <dgm:prSet/>
      <dgm:spPr/>
      <dgm:t>
        <a:bodyPr/>
        <a:lstStyle/>
        <a:p>
          <a:endParaRPr lang="en-SG" sz="1100"/>
        </a:p>
      </dgm:t>
    </dgm:pt>
    <dgm:pt modelId="{794D3595-41F7-4882-94E5-CCF1D42C0A92}" type="sibTrans" cxnId="{F059EAAE-6050-4FDA-89E0-A59096D679EB}">
      <dgm:prSet/>
      <dgm:spPr/>
      <dgm:t>
        <a:bodyPr/>
        <a:lstStyle/>
        <a:p>
          <a:endParaRPr lang="en-SG"/>
        </a:p>
      </dgm:t>
    </dgm:pt>
    <dgm:pt modelId="{D72DD28B-1E23-4FA7-B685-525EC204A289}">
      <dgm:prSet/>
      <dgm:spPr/>
      <dgm:t>
        <a:bodyPr/>
        <a:lstStyle/>
        <a:p>
          <a:r>
            <a:rPr lang="en-GB"/>
            <a:t>Arrange </a:t>
          </a:r>
          <a:r>
            <a:rPr lang="en-GB" i="1"/>
            <a:t>'shopid_userid' </a:t>
          </a:r>
          <a:r>
            <a:rPr lang="en-GB"/>
            <a:t>by ascending order</a:t>
          </a:r>
        </a:p>
      </dgm:t>
    </dgm:pt>
    <dgm:pt modelId="{7E10BEC8-E284-43C5-A4EC-633AA6762EA6}" type="parTrans" cxnId="{FAD6C5CF-B131-4166-83B5-1D4307E263EF}">
      <dgm:prSet/>
      <dgm:spPr/>
      <dgm:t>
        <a:bodyPr/>
        <a:lstStyle/>
        <a:p>
          <a:endParaRPr lang="en-SG" sz="1100"/>
        </a:p>
      </dgm:t>
    </dgm:pt>
    <dgm:pt modelId="{4A8ED61F-651B-4133-8432-996D730CA64C}" type="sibTrans" cxnId="{FAD6C5CF-B131-4166-83B5-1D4307E263EF}">
      <dgm:prSet/>
      <dgm:spPr/>
      <dgm:t>
        <a:bodyPr/>
        <a:lstStyle/>
        <a:p>
          <a:endParaRPr lang="en-SG"/>
        </a:p>
      </dgm:t>
    </dgm:pt>
    <dgm:pt modelId="{8DEEEAC9-0FD3-43F6-A563-9E9C3484757A}">
      <dgm:prSet/>
      <dgm:spPr/>
      <dgm:t>
        <a:bodyPr/>
        <a:lstStyle/>
        <a:p>
          <a:r>
            <a:rPr lang="en-SG"/>
            <a:t>Identify duplicated values in </a:t>
          </a:r>
          <a:r>
            <a:rPr lang="en-SG" i="1"/>
            <a:t>'shopid_userid'</a:t>
          </a:r>
        </a:p>
      </dgm:t>
    </dgm:pt>
    <dgm:pt modelId="{B4C3A294-C574-43FA-89CE-D9747A849A4E}" type="parTrans" cxnId="{3A2A9D02-4A89-4943-89F2-0110FD87E063}">
      <dgm:prSet/>
      <dgm:spPr/>
      <dgm:t>
        <a:bodyPr/>
        <a:lstStyle/>
        <a:p>
          <a:endParaRPr lang="en-SG" sz="1100"/>
        </a:p>
      </dgm:t>
    </dgm:pt>
    <dgm:pt modelId="{F2CB0074-A24E-45EB-87DE-7A789B25D1F5}" type="sibTrans" cxnId="{3A2A9D02-4A89-4943-89F2-0110FD87E063}">
      <dgm:prSet/>
      <dgm:spPr/>
      <dgm:t>
        <a:bodyPr/>
        <a:lstStyle/>
        <a:p>
          <a:endParaRPr lang="en-SG"/>
        </a:p>
      </dgm:t>
    </dgm:pt>
    <dgm:pt modelId="{91CDDF24-C1EC-4413-8D1E-39EA47F003D1}">
      <dgm:prSet/>
      <dgm:spPr/>
      <dgm:t>
        <a:bodyPr/>
        <a:lstStyle/>
        <a:p>
          <a:r>
            <a:rPr lang="en-GB"/>
            <a:t>Identify </a:t>
          </a:r>
          <a:r>
            <a:rPr lang="en-GB" i="1"/>
            <a:t>'shopid_userid' </a:t>
          </a:r>
          <a:r>
            <a:rPr lang="en-GB"/>
            <a:t>with multiple orders place</a:t>
          </a:r>
        </a:p>
      </dgm:t>
    </dgm:pt>
    <dgm:pt modelId="{5B290BB9-8458-45AD-ADC6-0ED353C69AF5}" type="parTrans" cxnId="{C8A4A65F-4862-4142-A0F1-6264EFD7EB6E}">
      <dgm:prSet/>
      <dgm:spPr/>
      <dgm:t>
        <a:bodyPr/>
        <a:lstStyle/>
        <a:p>
          <a:endParaRPr lang="en-SG" sz="1100"/>
        </a:p>
      </dgm:t>
    </dgm:pt>
    <dgm:pt modelId="{1D94D795-01AC-448F-A85F-A4F6B73BEB6F}" type="sibTrans" cxnId="{C8A4A65F-4862-4142-A0F1-6264EFD7EB6E}">
      <dgm:prSet/>
      <dgm:spPr/>
      <dgm:t>
        <a:bodyPr/>
        <a:lstStyle/>
        <a:p>
          <a:endParaRPr lang="en-SG"/>
        </a:p>
      </dgm:t>
    </dgm:pt>
    <dgm:pt modelId="{990B22AA-11C3-4EB2-86E8-1B2071A657B1}">
      <dgm:prSet/>
      <dgm:spPr/>
      <dgm:t>
        <a:bodyPr/>
        <a:lstStyle/>
        <a:p>
          <a:r>
            <a:rPr lang="en-GB"/>
            <a:t>Identify frequency of order for the </a:t>
          </a:r>
          <a:r>
            <a:rPr lang="en-GB" i="1"/>
            <a:t>'shopid_userid'</a:t>
          </a:r>
        </a:p>
      </dgm:t>
    </dgm:pt>
    <dgm:pt modelId="{C0246256-B001-4D3A-8D84-E70934CC1EA9}" type="parTrans" cxnId="{248B2871-2B3F-4D9A-AC21-3F214F1F84DD}">
      <dgm:prSet/>
      <dgm:spPr/>
      <dgm:t>
        <a:bodyPr/>
        <a:lstStyle/>
        <a:p>
          <a:endParaRPr lang="en-SG" sz="1100"/>
        </a:p>
      </dgm:t>
    </dgm:pt>
    <dgm:pt modelId="{D7DE4970-DF14-4AAA-90F3-57FA905080D6}" type="sibTrans" cxnId="{248B2871-2B3F-4D9A-AC21-3F214F1F84DD}">
      <dgm:prSet/>
      <dgm:spPr/>
      <dgm:t>
        <a:bodyPr/>
        <a:lstStyle/>
        <a:p>
          <a:endParaRPr lang="en-SG"/>
        </a:p>
      </dgm:t>
    </dgm:pt>
    <dgm:pt modelId="{0FEF0E3D-9BE6-4156-86EE-3631534B448A}">
      <dgm:prSet/>
      <dgm:spPr/>
      <dgm:t>
        <a:bodyPr/>
        <a:lstStyle/>
        <a:p>
          <a:r>
            <a:rPr lang="en-GB"/>
            <a:t>Identify those with more than 3 orders</a:t>
          </a:r>
        </a:p>
      </dgm:t>
    </dgm:pt>
    <dgm:pt modelId="{1DF598C7-7772-4EF9-8F6E-95C95FBA3E7D}" type="parTrans" cxnId="{A97487EB-D62B-493D-8237-2FED71961F60}">
      <dgm:prSet/>
      <dgm:spPr/>
      <dgm:t>
        <a:bodyPr/>
        <a:lstStyle/>
        <a:p>
          <a:endParaRPr lang="en-SG" sz="1100"/>
        </a:p>
      </dgm:t>
    </dgm:pt>
    <dgm:pt modelId="{ED80FB42-62D6-434D-9282-98583E1F9C3C}" type="sibTrans" cxnId="{A97487EB-D62B-493D-8237-2FED71961F60}">
      <dgm:prSet/>
      <dgm:spPr/>
      <dgm:t>
        <a:bodyPr/>
        <a:lstStyle/>
        <a:p>
          <a:endParaRPr lang="en-SG"/>
        </a:p>
      </dgm:t>
    </dgm:pt>
    <dgm:pt modelId="{1948E0FA-FA7A-4F17-9469-93E927308504}">
      <dgm:prSet/>
      <dgm:spPr/>
      <dgm:t>
        <a:bodyPr/>
        <a:lstStyle/>
        <a:p>
          <a:r>
            <a:rPr lang="en-GB"/>
            <a:t>Calculate the time difference between each row </a:t>
          </a:r>
          <a:r>
            <a:rPr lang="en-GB" i="1"/>
            <a:t>(in seconds</a:t>
          </a:r>
          <a:r>
            <a:rPr lang="en-GB"/>
            <a:t>) and assign zero to first row</a:t>
          </a:r>
        </a:p>
      </dgm:t>
    </dgm:pt>
    <dgm:pt modelId="{72C29BE7-E866-4288-8736-859F7FC2AD91}" type="parTrans" cxnId="{25306476-AA21-4AD1-8722-2BC9375BCA56}">
      <dgm:prSet/>
      <dgm:spPr/>
      <dgm:t>
        <a:bodyPr/>
        <a:lstStyle/>
        <a:p>
          <a:endParaRPr lang="en-SG" sz="1100"/>
        </a:p>
      </dgm:t>
    </dgm:pt>
    <dgm:pt modelId="{27BFC8F2-F41D-4CC4-9FE0-D95BEBC13BD2}" type="sibTrans" cxnId="{25306476-AA21-4AD1-8722-2BC9375BCA56}">
      <dgm:prSet/>
      <dgm:spPr/>
      <dgm:t>
        <a:bodyPr/>
        <a:lstStyle/>
        <a:p>
          <a:endParaRPr lang="en-SG"/>
        </a:p>
      </dgm:t>
    </dgm:pt>
    <dgm:pt modelId="{4DF9864A-C9AD-4FF5-930A-41C41DB1F79D}">
      <dgm:prSet/>
      <dgm:spPr/>
      <dgm:t>
        <a:bodyPr/>
        <a:lstStyle/>
        <a:p>
          <a:r>
            <a:rPr lang="en-GB"/>
            <a:t>Identify orders placed within an hour (</a:t>
          </a:r>
          <a:r>
            <a:rPr lang="en-GB" i="1"/>
            <a:t>3600 seconds</a:t>
          </a:r>
          <a:r>
            <a:rPr lang="en-GB"/>
            <a:t>)</a:t>
          </a:r>
        </a:p>
      </dgm:t>
    </dgm:pt>
    <dgm:pt modelId="{30336732-1B4E-44AE-A199-926B36C4ED02}" type="parTrans" cxnId="{8B108C4B-CE48-4D91-B5F3-20BACDE9105A}">
      <dgm:prSet/>
      <dgm:spPr/>
      <dgm:t>
        <a:bodyPr/>
        <a:lstStyle/>
        <a:p>
          <a:endParaRPr lang="en-SG" sz="1100"/>
        </a:p>
      </dgm:t>
    </dgm:pt>
    <dgm:pt modelId="{CA3E9BC9-DD92-433E-84E8-9092B6E07781}" type="sibTrans" cxnId="{8B108C4B-CE48-4D91-B5F3-20BACDE9105A}">
      <dgm:prSet/>
      <dgm:spPr/>
      <dgm:t>
        <a:bodyPr/>
        <a:lstStyle/>
        <a:p>
          <a:endParaRPr lang="en-SG"/>
        </a:p>
      </dgm:t>
    </dgm:pt>
    <dgm:pt modelId="{BEDFF5CD-3505-4E1D-B464-3EB2F058E2FE}">
      <dgm:prSet/>
      <dgm:spPr/>
      <dgm:t>
        <a:bodyPr/>
        <a:lstStyle/>
        <a:p>
          <a:r>
            <a:rPr lang="en-GB"/>
            <a:t>1 - order place within an hour</a:t>
          </a:r>
        </a:p>
      </dgm:t>
    </dgm:pt>
    <dgm:pt modelId="{62E74B98-58E9-486C-9ABD-80FF56B6ACFB}" type="parTrans" cxnId="{069FC7C9-0B62-4B20-946A-E831558FC56C}">
      <dgm:prSet/>
      <dgm:spPr/>
      <dgm:t>
        <a:bodyPr/>
        <a:lstStyle/>
        <a:p>
          <a:endParaRPr lang="en-SG" sz="1100"/>
        </a:p>
      </dgm:t>
    </dgm:pt>
    <dgm:pt modelId="{EF761831-B0C8-4A8D-AE95-3A0C4043EF60}" type="sibTrans" cxnId="{069FC7C9-0B62-4B20-946A-E831558FC56C}">
      <dgm:prSet/>
      <dgm:spPr/>
      <dgm:t>
        <a:bodyPr/>
        <a:lstStyle/>
        <a:p>
          <a:endParaRPr lang="en-SG"/>
        </a:p>
      </dgm:t>
    </dgm:pt>
    <dgm:pt modelId="{74DB2101-377A-47E4-B9A5-AB31F1C1DE88}">
      <dgm:prSet/>
      <dgm:spPr/>
      <dgm:t>
        <a:bodyPr/>
        <a:lstStyle/>
        <a:p>
          <a:r>
            <a:rPr lang="en-GB"/>
            <a:t>0 - order place not within an hour</a:t>
          </a:r>
          <a:endParaRPr lang="en-SG"/>
        </a:p>
      </dgm:t>
    </dgm:pt>
    <dgm:pt modelId="{15562E44-43EE-44B8-B523-5380DD2BC984}" type="parTrans" cxnId="{63A13899-6BD4-4A08-8DD4-95487C8AFB48}">
      <dgm:prSet/>
      <dgm:spPr/>
      <dgm:t>
        <a:bodyPr/>
        <a:lstStyle/>
        <a:p>
          <a:endParaRPr lang="en-SG" sz="1100"/>
        </a:p>
      </dgm:t>
    </dgm:pt>
    <dgm:pt modelId="{AFA01446-9891-4975-8921-8D59D4421431}" type="sibTrans" cxnId="{63A13899-6BD4-4A08-8DD4-95487C8AFB48}">
      <dgm:prSet/>
      <dgm:spPr/>
      <dgm:t>
        <a:bodyPr/>
        <a:lstStyle/>
        <a:p>
          <a:endParaRPr lang="en-SG"/>
        </a:p>
      </dgm:t>
    </dgm:pt>
    <dgm:pt modelId="{87AD1B74-345D-4FC4-9032-0DE84571BA31}">
      <dgm:prSet/>
      <dgm:spPr/>
      <dgm:t>
        <a:bodyPr/>
        <a:lstStyle/>
        <a:p>
          <a:pPr>
            <a:buFont typeface="+mj-lt"/>
            <a:buAutoNum type="arabicPeriod" startAt="11"/>
          </a:pPr>
          <a:r>
            <a:rPr lang="en-GB"/>
            <a:t>Calculate the frequency of </a:t>
          </a:r>
          <a:r>
            <a:rPr lang="en-GB" i="1"/>
            <a:t>'shopid_userid'</a:t>
          </a:r>
          <a:endParaRPr lang="en-SG" i="1"/>
        </a:p>
      </dgm:t>
    </dgm:pt>
    <dgm:pt modelId="{6B2FAEFA-7A6C-45FA-91D1-D38CBFC54C38}" type="parTrans" cxnId="{0550A3EE-802A-4FC8-B0AE-085CC7988E79}">
      <dgm:prSet/>
      <dgm:spPr/>
      <dgm:t>
        <a:bodyPr/>
        <a:lstStyle/>
        <a:p>
          <a:endParaRPr lang="en-SG" sz="1100"/>
        </a:p>
      </dgm:t>
    </dgm:pt>
    <dgm:pt modelId="{55F8E274-26C0-4D5B-BD14-E51B87E38187}" type="sibTrans" cxnId="{0550A3EE-802A-4FC8-B0AE-085CC7988E79}">
      <dgm:prSet/>
      <dgm:spPr/>
      <dgm:t>
        <a:bodyPr/>
        <a:lstStyle/>
        <a:p>
          <a:endParaRPr lang="en-SG"/>
        </a:p>
      </dgm:t>
    </dgm:pt>
    <dgm:pt modelId="{506368FA-D83D-4A14-AE7D-9EFD1DCAE698}">
      <dgm:prSet/>
      <dgm:spPr/>
      <dgm:t>
        <a:bodyPr/>
        <a:lstStyle/>
        <a:p>
          <a:r>
            <a:rPr lang="en-GB"/>
            <a:t>Identify order with frequency of more than or equal to 2</a:t>
          </a:r>
        </a:p>
      </dgm:t>
    </dgm:pt>
    <dgm:pt modelId="{94C5DBA7-03E6-4B4B-96BE-3A0185EFB742}" type="parTrans" cxnId="{3442B36D-8106-4CAC-ACF4-EAFC35DA237C}">
      <dgm:prSet/>
      <dgm:spPr/>
      <dgm:t>
        <a:bodyPr/>
        <a:lstStyle/>
        <a:p>
          <a:endParaRPr lang="en-SG" sz="1100"/>
        </a:p>
      </dgm:t>
    </dgm:pt>
    <dgm:pt modelId="{883F58BE-3071-4B7E-B296-7C27F806F2A2}" type="sibTrans" cxnId="{3442B36D-8106-4CAC-ACF4-EAFC35DA237C}">
      <dgm:prSet/>
      <dgm:spPr/>
      <dgm:t>
        <a:bodyPr/>
        <a:lstStyle/>
        <a:p>
          <a:endParaRPr lang="en-SG"/>
        </a:p>
      </dgm:t>
    </dgm:pt>
    <dgm:pt modelId="{02461C63-53B6-46EA-A72B-1D3EC1AAEFBF}">
      <dgm:prSet/>
      <dgm:spPr/>
      <dgm:t>
        <a:bodyPr/>
        <a:lstStyle/>
        <a:p>
          <a:r>
            <a:rPr lang="en-GB"/>
            <a:t>1 - No order brushing</a:t>
          </a:r>
        </a:p>
      </dgm:t>
    </dgm:pt>
    <dgm:pt modelId="{58046E6A-A7BC-4BD2-AB6B-E0924BCC9917}" type="parTrans" cxnId="{3316A238-FF3C-4584-AE72-935FDFB7E539}">
      <dgm:prSet/>
      <dgm:spPr/>
      <dgm:t>
        <a:bodyPr/>
        <a:lstStyle/>
        <a:p>
          <a:endParaRPr lang="en-SG" sz="1100"/>
        </a:p>
      </dgm:t>
    </dgm:pt>
    <dgm:pt modelId="{78220E08-4987-468F-B7B8-F3838B89771F}" type="sibTrans" cxnId="{3316A238-FF3C-4584-AE72-935FDFB7E539}">
      <dgm:prSet/>
      <dgm:spPr/>
      <dgm:t>
        <a:bodyPr/>
        <a:lstStyle/>
        <a:p>
          <a:endParaRPr lang="en-SG"/>
        </a:p>
      </dgm:t>
    </dgm:pt>
    <dgm:pt modelId="{1C128029-0EB2-4FC5-BD25-DF79C9AA0FCC}">
      <dgm:prSet/>
      <dgm:spPr/>
      <dgm:t>
        <a:bodyPr/>
        <a:lstStyle/>
        <a:p>
          <a:r>
            <a:rPr lang="en-SG"/>
            <a:t>Order brusher based on shopID obtained</a:t>
          </a:r>
        </a:p>
      </dgm:t>
    </dgm:pt>
    <dgm:pt modelId="{94B0CC57-EF7C-478E-8E33-18E86CEF8F21}" type="parTrans" cxnId="{67362059-FEE3-4891-9D6E-5C0F366E9547}">
      <dgm:prSet/>
      <dgm:spPr/>
      <dgm:t>
        <a:bodyPr/>
        <a:lstStyle/>
        <a:p>
          <a:endParaRPr lang="en-SG" sz="1100"/>
        </a:p>
      </dgm:t>
    </dgm:pt>
    <dgm:pt modelId="{047BCD40-3FB6-4B51-B334-ED827BB0CA68}" type="sibTrans" cxnId="{67362059-FEE3-4891-9D6E-5C0F366E9547}">
      <dgm:prSet/>
      <dgm:spPr/>
      <dgm:t>
        <a:bodyPr/>
        <a:lstStyle/>
        <a:p>
          <a:endParaRPr lang="en-SG"/>
        </a:p>
      </dgm:t>
    </dgm:pt>
    <dgm:pt modelId="{B8DCB272-19D3-408A-82F1-E16FE158C9E5}">
      <dgm:prSet/>
      <dgm:spPr/>
      <dgm:t>
        <a:bodyPr/>
        <a:lstStyle/>
        <a:p>
          <a:r>
            <a:rPr lang="en-GB"/>
            <a:t>2 or more - order brushing</a:t>
          </a:r>
        </a:p>
      </dgm:t>
    </dgm:pt>
    <dgm:pt modelId="{0680CFA1-D204-443E-961E-B1F73F689902}" type="parTrans" cxnId="{479F2E08-2BE8-4A89-BEBA-DC1CE4C2F452}">
      <dgm:prSet/>
      <dgm:spPr/>
      <dgm:t>
        <a:bodyPr/>
        <a:lstStyle/>
        <a:p>
          <a:endParaRPr lang="en-SG" sz="1100"/>
        </a:p>
      </dgm:t>
    </dgm:pt>
    <dgm:pt modelId="{BD05E06D-5B0D-4A4D-9398-E978AF49E533}" type="sibTrans" cxnId="{479F2E08-2BE8-4A89-BEBA-DC1CE4C2F452}">
      <dgm:prSet/>
      <dgm:spPr/>
      <dgm:t>
        <a:bodyPr/>
        <a:lstStyle/>
        <a:p>
          <a:endParaRPr lang="en-SG"/>
        </a:p>
      </dgm:t>
    </dgm:pt>
    <dgm:pt modelId="{18785854-4F93-4141-BBA0-8B0182204CB6}" type="pres">
      <dgm:prSet presAssocID="{DD893FE7-D8B0-4C91-A13D-A65C108D1138}" presName="Name0" presStyleCnt="0">
        <dgm:presLayoutVars>
          <dgm:dir/>
          <dgm:resizeHandles val="exact"/>
        </dgm:presLayoutVars>
      </dgm:prSet>
      <dgm:spPr/>
    </dgm:pt>
    <dgm:pt modelId="{A242204F-1D7E-4C43-B63D-761E92529766}" type="pres">
      <dgm:prSet presAssocID="{2E5D5033-D55E-4F8E-AC47-6E233F0E2A99}" presName="node" presStyleLbl="node1" presStyleIdx="0" presStyleCnt="11">
        <dgm:presLayoutVars>
          <dgm:bulletEnabled val="1"/>
        </dgm:presLayoutVars>
      </dgm:prSet>
      <dgm:spPr/>
    </dgm:pt>
    <dgm:pt modelId="{F666B3FE-5C50-4BA3-B450-2C007852DAC3}" type="pres">
      <dgm:prSet presAssocID="{222F6129-D575-4778-8369-C41EEC1DA94C}" presName="sibTrans" presStyleLbl="sibTrans1D1" presStyleIdx="0" presStyleCnt="10"/>
      <dgm:spPr/>
    </dgm:pt>
    <dgm:pt modelId="{0C39313B-1CD7-448A-A87E-F35390AAC50F}" type="pres">
      <dgm:prSet presAssocID="{222F6129-D575-4778-8369-C41EEC1DA94C}" presName="connectorText" presStyleLbl="sibTrans1D1" presStyleIdx="0" presStyleCnt="10"/>
      <dgm:spPr/>
    </dgm:pt>
    <dgm:pt modelId="{63C3B1EA-7AE4-4D60-AF20-C4D5C5B0302E}" type="pres">
      <dgm:prSet presAssocID="{4355A6D8-F66F-4323-B27F-87668C1ECBCE}" presName="node" presStyleLbl="node1" presStyleIdx="1" presStyleCnt="11">
        <dgm:presLayoutVars>
          <dgm:bulletEnabled val="1"/>
        </dgm:presLayoutVars>
      </dgm:prSet>
      <dgm:spPr/>
    </dgm:pt>
    <dgm:pt modelId="{71A468A0-287E-4613-84AB-2D374E25C5BC}" type="pres">
      <dgm:prSet presAssocID="{1C3BAE36-A89C-49AF-9739-43E7442E6FFB}" presName="sibTrans" presStyleLbl="sibTrans1D1" presStyleIdx="1" presStyleCnt="10"/>
      <dgm:spPr/>
    </dgm:pt>
    <dgm:pt modelId="{D219E502-20D0-4221-A0CF-374B4A8B3BCE}" type="pres">
      <dgm:prSet presAssocID="{1C3BAE36-A89C-49AF-9739-43E7442E6FFB}" presName="connectorText" presStyleLbl="sibTrans1D1" presStyleIdx="1" presStyleCnt="10"/>
      <dgm:spPr/>
    </dgm:pt>
    <dgm:pt modelId="{34946277-CE14-4F7D-B429-39578D368761}" type="pres">
      <dgm:prSet presAssocID="{D68186C7-69B1-4613-8C93-898BA6C378CE}" presName="node" presStyleLbl="node1" presStyleIdx="2" presStyleCnt="11">
        <dgm:presLayoutVars>
          <dgm:bulletEnabled val="1"/>
        </dgm:presLayoutVars>
      </dgm:prSet>
      <dgm:spPr/>
    </dgm:pt>
    <dgm:pt modelId="{04FC1589-5EEA-41A5-8824-54D79B0E0104}" type="pres">
      <dgm:prSet presAssocID="{794D3595-41F7-4882-94E5-CCF1D42C0A92}" presName="sibTrans" presStyleLbl="sibTrans1D1" presStyleIdx="2" presStyleCnt="10"/>
      <dgm:spPr/>
    </dgm:pt>
    <dgm:pt modelId="{97548AC1-98FC-4015-8A2A-41F1A34215B9}" type="pres">
      <dgm:prSet presAssocID="{794D3595-41F7-4882-94E5-CCF1D42C0A92}" presName="connectorText" presStyleLbl="sibTrans1D1" presStyleIdx="2" presStyleCnt="10"/>
      <dgm:spPr/>
    </dgm:pt>
    <dgm:pt modelId="{64D05C42-E775-419B-9455-421CA52A8234}" type="pres">
      <dgm:prSet presAssocID="{D72DD28B-1E23-4FA7-B685-525EC204A289}" presName="node" presStyleLbl="node1" presStyleIdx="3" presStyleCnt="11">
        <dgm:presLayoutVars>
          <dgm:bulletEnabled val="1"/>
        </dgm:presLayoutVars>
      </dgm:prSet>
      <dgm:spPr/>
    </dgm:pt>
    <dgm:pt modelId="{495E3057-8614-4627-9D4C-AD8780C65C1A}" type="pres">
      <dgm:prSet presAssocID="{4A8ED61F-651B-4133-8432-996D730CA64C}" presName="sibTrans" presStyleLbl="sibTrans1D1" presStyleIdx="3" presStyleCnt="10"/>
      <dgm:spPr/>
    </dgm:pt>
    <dgm:pt modelId="{AC0823D1-E551-44F3-840F-551DB85EA6A7}" type="pres">
      <dgm:prSet presAssocID="{4A8ED61F-651B-4133-8432-996D730CA64C}" presName="connectorText" presStyleLbl="sibTrans1D1" presStyleIdx="3" presStyleCnt="10"/>
      <dgm:spPr/>
    </dgm:pt>
    <dgm:pt modelId="{1F69AA70-82CA-4113-98B8-86A1C0B08E8E}" type="pres">
      <dgm:prSet presAssocID="{8DEEEAC9-0FD3-43F6-A563-9E9C3484757A}" presName="node" presStyleLbl="node1" presStyleIdx="4" presStyleCnt="11">
        <dgm:presLayoutVars>
          <dgm:bulletEnabled val="1"/>
        </dgm:presLayoutVars>
      </dgm:prSet>
      <dgm:spPr/>
    </dgm:pt>
    <dgm:pt modelId="{15161FA8-FDF5-458F-BBDF-0138CA662BE6}" type="pres">
      <dgm:prSet presAssocID="{F2CB0074-A24E-45EB-87DE-7A789B25D1F5}" presName="sibTrans" presStyleLbl="sibTrans1D1" presStyleIdx="4" presStyleCnt="10"/>
      <dgm:spPr/>
    </dgm:pt>
    <dgm:pt modelId="{777CD60A-B272-4156-95EB-6CFC9C3121C0}" type="pres">
      <dgm:prSet presAssocID="{F2CB0074-A24E-45EB-87DE-7A789B25D1F5}" presName="connectorText" presStyleLbl="sibTrans1D1" presStyleIdx="4" presStyleCnt="10"/>
      <dgm:spPr/>
    </dgm:pt>
    <dgm:pt modelId="{87E2734A-0B7B-4E45-8C12-54B21474DF81}" type="pres">
      <dgm:prSet presAssocID="{91CDDF24-C1EC-4413-8D1E-39EA47F003D1}" presName="node" presStyleLbl="node1" presStyleIdx="5" presStyleCnt="11">
        <dgm:presLayoutVars>
          <dgm:bulletEnabled val="1"/>
        </dgm:presLayoutVars>
      </dgm:prSet>
      <dgm:spPr/>
    </dgm:pt>
    <dgm:pt modelId="{D402F7CB-612A-4995-BCE0-F72E9E486FFB}" type="pres">
      <dgm:prSet presAssocID="{1D94D795-01AC-448F-A85F-A4F6B73BEB6F}" presName="sibTrans" presStyleLbl="sibTrans1D1" presStyleIdx="5" presStyleCnt="10"/>
      <dgm:spPr/>
    </dgm:pt>
    <dgm:pt modelId="{B1CF5622-250E-4B50-8923-74D4E2B78390}" type="pres">
      <dgm:prSet presAssocID="{1D94D795-01AC-448F-A85F-A4F6B73BEB6F}" presName="connectorText" presStyleLbl="sibTrans1D1" presStyleIdx="5" presStyleCnt="10"/>
      <dgm:spPr/>
    </dgm:pt>
    <dgm:pt modelId="{7129E81F-1FEE-4830-A3AA-662BABEFEAC8}" type="pres">
      <dgm:prSet presAssocID="{990B22AA-11C3-4EB2-86E8-1B2071A657B1}" presName="node" presStyleLbl="node1" presStyleIdx="6" presStyleCnt="11">
        <dgm:presLayoutVars>
          <dgm:bulletEnabled val="1"/>
        </dgm:presLayoutVars>
      </dgm:prSet>
      <dgm:spPr/>
    </dgm:pt>
    <dgm:pt modelId="{1B332F7B-54F9-4743-B413-C8B27FE16661}" type="pres">
      <dgm:prSet presAssocID="{D7DE4970-DF14-4AAA-90F3-57FA905080D6}" presName="sibTrans" presStyleLbl="sibTrans1D1" presStyleIdx="6" presStyleCnt="10"/>
      <dgm:spPr/>
    </dgm:pt>
    <dgm:pt modelId="{AC57FBB4-63BC-475E-8E74-8D6AB5A0143A}" type="pres">
      <dgm:prSet presAssocID="{D7DE4970-DF14-4AAA-90F3-57FA905080D6}" presName="connectorText" presStyleLbl="sibTrans1D1" presStyleIdx="6" presStyleCnt="10"/>
      <dgm:spPr/>
    </dgm:pt>
    <dgm:pt modelId="{2FD9B15C-678B-4CCE-A2A6-FED4DD409589}" type="pres">
      <dgm:prSet presAssocID="{1948E0FA-FA7A-4F17-9469-93E927308504}" presName="node" presStyleLbl="node1" presStyleIdx="7" presStyleCnt="11">
        <dgm:presLayoutVars>
          <dgm:bulletEnabled val="1"/>
        </dgm:presLayoutVars>
      </dgm:prSet>
      <dgm:spPr/>
    </dgm:pt>
    <dgm:pt modelId="{56BF8E39-3988-440E-97FF-7955F5C55937}" type="pres">
      <dgm:prSet presAssocID="{27BFC8F2-F41D-4CC4-9FE0-D95BEBC13BD2}" presName="sibTrans" presStyleLbl="sibTrans1D1" presStyleIdx="7" presStyleCnt="10"/>
      <dgm:spPr/>
    </dgm:pt>
    <dgm:pt modelId="{CA00E48A-996E-403A-A4FC-5D8527AEFA0A}" type="pres">
      <dgm:prSet presAssocID="{27BFC8F2-F41D-4CC4-9FE0-D95BEBC13BD2}" presName="connectorText" presStyleLbl="sibTrans1D1" presStyleIdx="7" presStyleCnt="10"/>
      <dgm:spPr/>
    </dgm:pt>
    <dgm:pt modelId="{351B1C15-F8E1-404D-901E-3B700AB07A94}" type="pres">
      <dgm:prSet presAssocID="{4DF9864A-C9AD-4FF5-930A-41C41DB1F79D}" presName="node" presStyleLbl="node1" presStyleIdx="8" presStyleCnt="11">
        <dgm:presLayoutVars>
          <dgm:bulletEnabled val="1"/>
        </dgm:presLayoutVars>
      </dgm:prSet>
      <dgm:spPr/>
    </dgm:pt>
    <dgm:pt modelId="{10F7FBC2-F35D-4DF4-8E19-86EA10733F47}" type="pres">
      <dgm:prSet presAssocID="{CA3E9BC9-DD92-433E-84E8-9092B6E07781}" presName="sibTrans" presStyleLbl="sibTrans1D1" presStyleIdx="8" presStyleCnt="10"/>
      <dgm:spPr/>
    </dgm:pt>
    <dgm:pt modelId="{789987FB-FF72-411D-AC1D-287B708818A4}" type="pres">
      <dgm:prSet presAssocID="{CA3E9BC9-DD92-433E-84E8-9092B6E07781}" presName="connectorText" presStyleLbl="sibTrans1D1" presStyleIdx="8" presStyleCnt="10"/>
      <dgm:spPr/>
    </dgm:pt>
    <dgm:pt modelId="{D2AD3F92-A7FA-4E67-8E35-9FA6A3608E2B}" type="pres">
      <dgm:prSet presAssocID="{87AD1B74-345D-4FC4-9032-0DE84571BA31}" presName="node" presStyleLbl="node1" presStyleIdx="9" presStyleCnt="11">
        <dgm:presLayoutVars>
          <dgm:bulletEnabled val="1"/>
        </dgm:presLayoutVars>
      </dgm:prSet>
      <dgm:spPr/>
    </dgm:pt>
    <dgm:pt modelId="{2F97DF60-57FA-401B-B89F-DFFAA6732B31}" type="pres">
      <dgm:prSet presAssocID="{55F8E274-26C0-4D5B-BD14-E51B87E38187}" presName="sibTrans" presStyleLbl="sibTrans1D1" presStyleIdx="9" presStyleCnt="10"/>
      <dgm:spPr/>
    </dgm:pt>
    <dgm:pt modelId="{C1713A0A-3DAA-41A7-89AA-FDDD774BC335}" type="pres">
      <dgm:prSet presAssocID="{55F8E274-26C0-4D5B-BD14-E51B87E38187}" presName="connectorText" presStyleLbl="sibTrans1D1" presStyleIdx="9" presStyleCnt="10"/>
      <dgm:spPr/>
    </dgm:pt>
    <dgm:pt modelId="{DEA1AB7E-9CBD-46F4-9EA7-D8622277CC20}" type="pres">
      <dgm:prSet presAssocID="{1C128029-0EB2-4FC5-BD25-DF79C9AA0FC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28E3B00-40EC-4945-9129-64D37E923D6B}" type="presOf" srcId="{4A8ED61F-651B-4133-8432-996D730CA64C}" destId="{495E3057-8614-4627-9D4C-AD8780C65C1A}" srcOrd="0" destOrd="0" presId="urn:microsoft.com/office/officeart/2005/8/layout/bProcess3"/>
    <dgm:cxn modelId="{E6199E00-CEFA-4B3D-B7FD-A4AD73494AEB}" type="presOf" srcId="{D7DE4970-DF14-4AAA-90F3-57FA905080D6}" destId="{1B332F7B-54F9-4743-B413-C8B27FE16661}" srcOrd="0" destOrd="0" presId="urn:microsoft.com/office/officeart/2005/8/layout/bProcess3"/>
    <dgm:cxn modelId="{12446402-0529-4F1F-9FD5-4F58873C3782}" type="presOf" srcId="{D7DE4970-DF14-4AAA-90F3-57FA905080D6}" destId="{AC57FBB4-63BC-475E-8E74-8D6AB5A0143A}" srcOrd="1" destOrd="0" presId="urn:microsoft.com/office/officeart/2005/8/layout/bProcess3"/>
    <dgm:cxn modelId="{3A2A9D02-4A89-4943-89F2-0110FD87E063}" srcId="{DD893FE7-D8B0-4C91-A13D-A65C108D1138}" destId="{8DEEEAC9-0FD3-43F6-A563-9E9C3484757A}" srcOrd="4" destOrd="0" parTransId="{B4C3A294-C574-43FA-89CE-D9747A849A4E}" sibTransId="{F2CB0074-A24E-45EB-87DE-7A789B25D1F5}"/>
    <dgm:cxn modelId="{479F2E08-2BE8-4A89-BEBA-DC1CE4C2F452}" srcId="{506368FA-D83D-4A14-AE7D-9EFD1DCAE698}" destId="{B8DCB272-19D3-408A-82F1-E16FE158C9E5}" srcOrd="1" destOrd="0" parTransId="{0680CFA1-D204-443E-961E-B1F73F689902}" sibTransId="{BD05E06D-5B0D-4A4D-9398-E978AF49E533}"/>
    <dgm:cxn modelId="{969D030B-061A-458B-B788-467FCF57CF9D}" type="presOf" srcId="{4A8ED61F-651B-4133-8432-996D730CA64C}" destId="{AC0823D1-E551-44F3-840F-551DB85EA6A7}" srcOrd="1" destOrd="0" presId="urn:microsoft.com/office/officeart/2005/8/layout/bProcess3"/>
    <dgm:cxn modelId="{9374990B-D99C-4085-A8CC-EB15E0A98AD8}" type="presOf" srcId="{27BFC8F2-F41D-4CC4-9FE0-D95BEBC13BD2}" destId="{56BF8E39-3988-440E-97FF-7955F5C55937}" srcOrd="0" destOrd="0" presId="urn:microsoft.com/office/officeart/2005/8/layout/bProcess3"/>
    <dgm:cxn modelId="{57F6150C-5627-4566-ACD9-7DEADCAE5FF6}" type="presOf" srcId="{794D3595-41F7-4882-94E5-CCF1D42C0A92}" destId="{04FC1589-5EEA-41A5-8824-54D79B0E0104}" srcOrd="0" destOrd="0" presId="urn:microsoft.com/office/officeart/2005/8/layout/bProcess3"/>
    <dgm:cxn modelId="{4BCD161D-DA7B-46B6-AE60-2F3E2C837F69}" type="presOf" srcId="{55F8E274-26C0-4D5B-BD14-E51B87E38187}" destId="{C1713A0A-3DAA-41A7-89AA-FDDD774BC335}" srcOrd="1" destOrd="0" presId="urn:microsoft.com/office/officeart/2005/8/layout/bProcess3"/>
    <dgm:cxn modelId="{695F6F1F-A70C-46F8-AE3F-F350851FE954}" type="presOf" srcId="{794D3595-41F7-4882-94E5-CCF1D42C0A92}" destId="{97548AC1-98FC-4015-8A2A-41F1A34215B9}" srcOrd="1" destOrd="0" presId="urn:microsoft.com/office/officeart/2005/8/layout/bProcess3"/>
    <dgm:cxn modelId="{979B4D25-D108-4172-B2DD-6AABD7BEDB66}" srcId="{DD893FE7-D8B0-4C91-A13D-A65C108D1138}" destId="{4355A6D8-F66F-4323-B27F-87668C1ECBCE}" srcOrd="1" destOrd="0" parTransId="{24CBD2E3-F391-44CB-B2BE-F10709AA49D3}" sibTransId="{1C3BAE36-A89C-49AF-9739-43E7442E6FFB}"/>
    <dgm:cxn modelId="{38768525-B4A8-48CB-AC5E-747F5963EFC5}" type="presOf" srcId="{B8DCB272-19D3-408A-82F1-E16FE158C9E5}" destId="{D2AD3F92-A7FA-4E67-8E35-9FA6A3608E2B}" srcOrd="0" destOrd="3" presId="urn:microsoft.com/office/officeart/2005/8/layout/bProcess3"/>
    <dgm:cxn modelId="{79ABE52D-4493-4470-B970-7B8E6B1AEFA9}" type="presOf" srcId="{F2CB0074-A24E-45EB-87DE-7A789B25D1F5}" destId="{15161FA8-FDF5-458F-BBDF-0138CA662BE6}" srcOrd="0" destOrd="0" presId="urn:microsoft.com/office/officeart/2005/8/layout/bProcess3"/>
    <dgm:cxn modelId="{C898D133-FBD6-4D95-9736-DC6CD1E13D08}" type="presOf" srcId="{55F8E274-26C0-4D5B-BD14-E51B87E38187}" destId="{2F97DF60-57FA-401B-B89F-DFFAA6732B31}" srcOrd="0" destOrd="0" presId="urn:microsoft.com/office/officeart/2005/8/layout/bProcess3"/>
    <dgm:cxn modelId="{3316A238-FF3C-4584-AE72-935FDFB7E539}" srcId="{506368FA-D83D-4A14-AE7D-9EFD1DCAE698}" destId="{02461C63-53B6-46EA-A72B-1D3EC1AAEFBF}" srcOrd="0" destOrd="0" parTransId="{58046E6A-A7BC-4BD2-AB6B-E0924BCC9917}" sibTransId="{78220E08-4987-468F-B7B8-F3838B89771F}"/>
    <dgm:cxn modelId="{2A1BD33A-3DBE-460C-9298-A9660B19D444}" type="presOf" srcId="{F2CB0074-A24E-45EB-87DE-7A789B25D1F5}" destId="{777CD60A-B272-4156-95EB-6CFC9C3121C0}" srcOrd="1" destOrd="0" presId="urn:microsoft.com/office/officeart/2005/8/layout/bProcess3"/>
    <dgm:cxn modelId="{C8A4A65F-4862-4142-A0F1-6264EFD7EB6E}" srcId="{DD893FE7-D8B0-4C91-A13D-A65C108D1138}" destId="{91CDDF24-C1EC-4413-8D1E-39EA47F003D1}" srcOrd="5" destOrd="0" parTransId="{5B290BB9-8458-45AD-ADC6-0ED353C69AF5}" sibTransId="{1D94D795-01AC-448F-A85F-A4F6B73BEB6F}"/>
    <dgm:cxn modelId="{6695D362-59FB-4CCF-9FE7-9724573DD0C9}" type="presOf" srcId="{DD893FE7-D8B0-4C91-A13D-A65C108D1138}" destId="{18785854-4F93-4141-BBA0-8B0182204CB6}" srcOrd="0" destOrd="0" presId="urn:microsoft.com/office/officeart/2005/8/layout/bProcess3"/>
    <dgm:cxn modelId="{A15EC36A-2296-4F7D-977F-6D12766FD66E}" type="presOf" srcId="{D68186C7-69B1-4613-8C93-898BA6C378CE}" destId="{34946277-CE14-4F7D-B429-39578D368761}" srcOrd="0" destOrd="0" presId="urn:microsoft.com/office/officeart/2005/8/layout/bProcess3"/>
    <dgm:cxn modelId="{8B108C4B-CE48-4D91-B5F3-20BACDE9105A}" srcId="{DD893FE7-D8B0-4C91-A13D-A65C108D1138}" destId="{4DF9864A-C9AD-4FF5-930A-41C41DB1F79D}" srcOrd="8" destOrd="0" parTransId="{30336732-1B4E-44AE-A199-926B36C4ED02}" sibTransId="{CA3E9BC9-DD92-433E-84E8-9092B6E07781}"/>
    <dgm:cxn modelId="{3442B36D-8106-4CAC-ACF4-EAFC35DA237C}" srcId="{87AD1B74-345D-4FC4-9032-0DE84571BA31}" destId="{506368FA-D83D-4A14-AE7D-9EFD1DCAE698}" srcOrd="0" destOrd="0" parTransId="{94C5DBA7-03E6-4B4B-96BE-3A0185EFB742}" sibTransId="{883F58BE-3071-4B7E-B296-7C27F806F2A2}"/>
    <dgm:cxn modelId="{8460D26D-1A21-4EFC-A027-00E86B25B7B9}" type="presOf" srcId="{4DF9864A-C9AD-4FF5-930A-41C41DB1F79D}" destId="{351B1C15-F8E1-404D-901E-3B700AB07A94}" srcOrd="0" destOrd="0" presId="urn:microsoft.com/office/officeart/2005/8/layout/bProcess3"/>
    <dgm:cxn modelId="{248B2871-2B3F-4D9A-AC21-3F214F1F84DD}" srcId="{DD893FE7-D8B0-4C91-A13D-A65C108D1138}" destId="{990B22AA-11C3-4EB2-86E8-1B2071A657B1}" srcOrd="6" destOrd="0" parTransId="{C0246256-B001-4D3A-8D84-E70934CC1EA9}" sibTransId="{D7DE4970-DF14-4AAA-90F3-57FA905080D6}"/>
    <dgm:cxn modelId="{25306476-AA21-4AD1-8722-2BC9375BCA56}" srcId="{DD893FE7-D8B0-4C91-A13D-A65C108D1138}" destId="{1948E0FA-FA7A-4F17-9469-93E927308504}" srcOrd="7" destOrd="0" parTransId="{72C29BE7-E866-4288-8736-859F7FC2AD91}" sibTransId="{27BFC8F2-F41D-4CC4-9FE0-D95BEBC13BD2}"/>
    <dgm:cxn modelId="{CBC5EE56-2991-4129-BE46-D017AF7AD890}" type="presOf" srcId="{0FEF0E3D-9BE6-4156-86EE-3631534B448A}" destId="{7129E81F-1FEE-4830-A3AA-662BABEFEAC8}" srcOrd="0" destOrd="1" presId="urn:microsoft.com/office/officeart/2005/8/layout/bProcess3"/>
    <dgm:cxn modelId="{67362059-FEE3-4891-9D6E-5C0F366E9547}" srcId="{DD893FE7-D8B0-4C91-A13D-A65C108D1138}" destId="{1C128029-0EB2-4FC5-BD25-DF79C9AA0FCC}" srcOrd="10" destOrd="0" parTransId="{94B0CC57-EF7C-478E-8E33-18E86CEF8F21}" sibTransId="{047BCD40-3FB6-4B51-B334-ED827BB0CA68}"/>
    <dgm:cxn modelId="{1B4E157A-190D-4C5F-9396-63EB68FC4E31}" type="presOf" srcId="{1C3BAE36-A89C-49AF-9739-43E7442E6FFB}" destId="{D219E502-20D0-4221-A0CF-374B4A8B3BCE}" srcOrd="1" destOrd="0" presId="urn:microsoft.com/office/officeart/2005/8/layout/bProcess3"/>
    <dgm:cxn modelId="{7453227A-0025-4F8D-B46D-1EE155C89EF4}" type="presOf" srcId="{222F6129-D575-4778-8369-C41EEC1DA94C}" destId="{F666B3FE-5C50-4BA3-B450-2C007852DAC3}" srcOrd="0" destOrd="0" presId="urn:microsoft.com/office/officeart/2005/8/layout/bProcess3"/>
    <dgm:cxn modelId="{FDCAE17D-B8FA-4C41-BA85-F859CC0A4945}" type="presOf" srcId="{02461C63-53B6-46EA-A72B-1D3EC1AAEFBF}" destId="{D2AD3F92-A7FA-4E67-8E35-9FA6A3608E2B}" srcOrd="0" destOrd="2" presId="urn:microsoft.com/office/officeart/2005/8/layout/bProcess3"/>
    <dgm:cxn modelId="{34FCCA8E-21A0-42ED-BD8A-5954E973B2DE}" type="presOf" srcId="{2E5D5033-D55E-4F8E-AC47-6E233F0E2A99}" destId="{A242204F-1D7E-4C43-B63D-761E92529766}" srcOrd="0" destOrd="0" presId="urn:microsoft.com/office/officeart/2005/8/layout/bProcess3"/>
    <dgm:cxn modelId="{4345D893-32E7-4384-A8B4-8DDE4B28B5AE}" srcId="{DD893FE7-D8B0-4C91-A13D-A65C108D1138}" destId="{2E5D5033-D55E-4F8E-AC47-6E233F0E2A99}" srcOrd="0" destOrd="0" parTransId="{D14330EC-09F4-4C16-B23D-81DC118FC0A0}" sibTransId="{222F6129-D575-4778-8369-C41EEC1DA94C}"/>
    <dgm:cxn modelId="{17918897-35D6-44B1-B66D-26F01EBB38B0}" type="presOf" srcId="{8DEEEAC9-0FD3-43F6-A563-9E9C3484757A}" destId="{1F69AA70-82CA-4113-98B8-86A1C0B08E8E}" srcOrd="0" destOrd="0" presId="urn:microsoft.com/office/officeart/2005/8/layout/bProcess3"/>
    <dgm:cxn modelId="{63A13899-6BD4-4A08-8DD4-95487C8AFB48}" srcId="{4DF9864A-C9AD-4FF5-930A-41C41DB1F79D}" destId="{74DB2101-377A-47E4-B9A5-AB31F1C1DE88}" srcOrd="1" destOrd="0" parTransId="{15562E44-43EE-44B8-B523-5380DD2BC984}" sibTransId="{AFA01446-9891-4975-8921-8D59D4421431}"/>
    <dgm:cxn modelId="{2BB2109B-A063-47C2-BCA0-5DEDFFEF4D05}" type="presOf" srcId="{1C3BAE36-A89C-49AF-9739-43E7442E6FFB}" destId="{71A468A0-287E-4613-84AB-2D374E25C5BC}" srcOrd="0" destOrd="0" presId="urn:microsoft.com/office/officeart/2005/8/layout/bProcess3"/>
    <dgm:cxn modelId="{6C0F2D9B-0483-4C05-B38D-87A3599A8D72}" type="presOf" srcId="{4355A6D8-F66F-4323-B27F-87668C1ECBCE}" destId="{63C3B1EA-7AE4-4D60-AF20-C4D5C5B0302E}" srcOrd="0" destOrd="0" presId="urn:microsoft.com/office/officeart/2005/8/layout/bProcess3"/>
    <dgm:cxn modelId="{5EB23A9D-2FE6-40ED-947C-9ABA30DB5245}" type="presOf" srcId="{91CDDF24-C1EC-4413-8D1E-39EA47F003D1}" destId="{87E2734A-0B7B-4E45-8C12-54B21474DF81}" srcOrd="0" destOrd="0" presId="urn:microsoft.com/office/officeart/2005/8/layout/bProcess3"/>
    <dgm:cxn modelId="{C0B8C8AB-377F-47DE-BF5E-49405E6655DA}" type="presOf" srcId="{CA3E9BC9-DD92-433E-84E8-9092B6E07781}" destId="{10F7FBC2-F35D-4DF4-8E19-86EA10733F47}" srcOrd="0" destOrd="0" presId="urn:microsoft.com/office/officeart/2005/8/layout/bProcess3"/>
    <dgm:cxn modelId="{865881AC-C4E5-4E06-AAE3-84AC6AABA856}" type="presOf" srcId="{990B22AA-11C3-4EB2-86E8-1B2071A657B1}" destId="{7129E81F-1FEE-4830-A3AA-662BABEFEAC8}" srcOrd="0" destOrd="0" presId="urn:microsoft.com/office/officeart/2005/8/layout/bProcess3"/>
    <dgm:cxn modelId="{F059EAAE-6050-4FDA-89E0-A59096D679EB}" srcId="{DD893FE7-D8B0-4C91-A13D-A65C108D1138}" destId="{D68186C7-69B1-4613-8C93-898BA6C378CE}" srcOrd="2" destOrd="0" parTransId="{456E6256-DEF7-422B-B9AC-8DAC9174DB44}" sibTransId="{794D3595-41F7-4882-94E5-CCF1D42C0A92}"/>
    <dgm:cxn modelId="{7157B8B2-E0EF-458E-8FF6-CA84D15DC168}" type="presOf" srcId="{506368FA-D83D-4A14-AE7D-9EFD1DCAE698}" destId="{D2AD3F92-A7FA-4E67-8E35-9FA6A3608E2B}" srcOrd="0" destOrd="1" presId="urn:microsoft.com/office/officeart/2005/8/layout/bProcess3"/>
    <dgm:cxn modelId="{A9A67DBC-10E3-4EAE-99BA-B14D8797478C}" type="presOf" srcId="{27BFC8F2-F41D-4CC4-9FE0-D95BEBC13BD2}" destId="{CA00E48A-996E-403A-A4FC-5D8527AEFA0A}" srcOrd="1" destOrd="0" presId="urn:microsoft.com/office/officeart/2005/8/layout/bProcess3"/>
    <dgm:cxn modelId="{B2C57EC3-F9D1-4FCA-8D41-22BC506AA439}" type="presOf" srcId="{D72DD28B-1E23-4FA7-B685-525EC204A289}" destId="{64D05C42-E775-419B-9455-421CA52A8234}" srcOrd="0" destOrd="0" presId="urn:microsoft.com/office/officeart/2005/8/layout/bProcess3"/>
    <dgm:cxn modelId="{BE79C2C6-4CCA-49A6-809B-B70B22CBEE44}" type="presOf" srcId="{1D94D795-01AC-448F-A85F-A4F6B73BEB6F}" destId="{B1CF5622-250E-4B50-8923-74D4E2B78390}" srcOrd="1" destOrd="0" presId="urn:microsoft.com/office/officeart/2005/8/layout/bProcess3"/>
    <dgm:cxn modelId="{E41904C7-58DA-4ACF-B6D5-40B11B09BF39}" type="presOf" srcId="{87AD1B74-345D-4FC4-9032-0DE84571BA31}" destId="{D2AD3F92-A7FA-4E67-8E35-9FA6A3608E2B}" srcOrd="0" destOrd="0" presId="urn:microsoft.com/office/officeart/2005/8/layout/bProcess3"/>
    <dgm:cxn modelId="{069FC7C9-0B62-4B20-946A-E831558FC56C}" srcId="{4DF9864A-C9AD-4FF5-930A-41C41DB1F79D}" destId="{BEDFF5CD-3505-4E1D-B464-3EB2F058E2FE}" srcOrd="0" destOrd="0" parTransId="{62E74B98-58E9-486C-9ABD-80FF56B6ACFB}" sibTransId="{EF761831-B0C8-4A8D-AE95-3A0C4043EF60}"/>
    <dgm:cxn modelId="{FAD6C5CF-B131-4166-83B5-1D4307E263EF}" srcId="{DD893FE7-D8B0-4C91-A13D-A65C108D1138}" destId="{D72DD28B-1E23-4FA7-B685-525EC204A289}" srcOrd="3" destOrd="0" parTransId="{7E10BEC8-E284-43C5-A4EC-633AA6762EA6}" sibTransId="{4A8ED61F-651B-4133-8432-996D730CA64C}"/>
    <dgm:cxn modelId="{6D10AFD6-C723-45F6-A067-56D616D81AB2}" type="presOf" srcId="{BEDFF5CD-3505-4E1D-B464-3EB2F058E2FE}" destId="{351B1C15-F8E1-404D-901E-3B700AB07A94}" srcOrd="0" destOrd="1" presId="urn:microsoft.com/office/officeart/2005/8/layout/bProcess3"/>
    <dgm:cxn modelId="{402066DA-BEAE-44FF-9D4C-DB5F39741509}" type="presOf" srcId="{74DB2101-377A-47E4-B9A5-AB31F1C1DE88}" destId="{351B1C15-F8E1-404D-901E-3B700AB07A94}" srcOrd="0" destOrd="2" presId="urn:microsoft.com/office/officeart/2005/8/layout/bProcess3"/>
    <dgm:cxn modelId="{FB222DE5-C871-406F-9D44-62F2940B8A93}" type="presOf" srcId="{222F6129-D575-4778-8369-C41EEC1DA94C}" destId="{0C39313B-1CD7-448A-A87E-F35390AAC50F}" srcOrd="1" destOrd="0" presId="urn:microsoft.com/office/officeart/2005/8/layout/bProcess3"/>
    <dgm:cxn modelId="{3DAC17EB-9735-416F-A07E-9076E752A7BB}" type="presOf" srcId="{1D94D795-01AC-448F-A85F-A4F6B73BEB6F}" destId="{D402F7CB-612A-4995-BCE0-F72E9E486FFB}" srcOrd="0" destOrd="0" presId="urn:microsoft.com/office/officeart/2005/8/layout/bProcess3"/>
    <dgm:cxn modelId="{A97487EB-D62B-493D-8237-2FED71961F60}" srcId="{990B22AA-11C3-4EB2-86E8-1B2071A657B1}" destId="{0FEF0E3D-9BE6-4156-86EE-3631534B448A}" srcOrd="0" destOrd="0" parTransId="{1DF598C7-7772-4EF9-8F6E-95C95FBA3E7D}" sibTransId="{ED80FB42-62D6-434D-9282-98583E1F9C3C}"/>
    <dgm:cxn modelId="{0550A3EE-802A-4FC8-B0AE-085CC7988E79}" srcId="{DD893FE7-D8B0-4C91-A13D-A65C108D1138}" destId="{87AD1B74-345D-4FC4-9032-0DE84571BA31}" srcOrd="9" destOrd="0" parTransId="{6B2FAEFA-7A6C-45FA-91D1-D38CBFC54C38}" sibTransId="{55F8E274-26C0-4D5B-BD14-E51B87E38187}"/>
    <dgm:cxn modelId="{246A40F1-38BD-41CD-B1BD-E0C24EE7E882}" type="presOf" srcId="{1C128029-0EB2-4FC5-BD25-DF79C9AA0FCC}" destId="{DEA1AB7E-9CBD-46F4-9EA7-D8622277CC20}" srcOrd="0" destOrd="0" presId="urn:microsoft.com/office/officeart/2005/8/layout/bProcess3"/>
    <dgm:cxn modelId="{DCA2B6F6-986C-4D2F-A373-EC4DEA19FEEB}" type="presOf" srcId="{1948E0FA-FA7A-4F17-9469-93E927308504}" destId="{2FD9B15C-678B-4CCE-A2A6-FED4DD409589}" srcOrd="0" destOrd="0" presId="urn:microsoft.com/office/officeart/2005/8/layout/bProcess3"/>
    <dgm:cxn modelId="{28579BFC-F3AC-4BB2-8FD1-F92009723D75}" type="presOf" srcId="{CA3E9BC9-DD92-433E-84E8-9092B6E07781}" destId="{789987FB-FF72-411D-AC1D-287B708818A4}" srcOrd="1" destOrd="0" presId="urn:microsoft.com/office/officeart/2005/8/layout/bProcess3"/>
    <dgm:cxn modelId="{4E92103A-F944-4BEC-A8B4-5D5EB156D2B1}" type="presParOf" srcId="{18785854-4F93-4141-BBA0-8B0182204CB6}" destId="{A242204F-1D7E-4C43-B63D-761E92529766}" srcOrd="0" destOrd="0" presId="urn:microsoft.com/office/officeart/2005/8/layout/bProcess3"/>
    <dgm:cxn modelId="{B57AF0F3-6AA6-4C53-AB4F-9B64F118731D}" type="presParOf" srcId="{18785854-4F93-4141-BBA0-8B0182204CB6}" destId="{F666B3FE-5C50-4BA3-B450-2C007852DAC3}" srcOrd="1" destOrd="0" presId="urn:microsoft.com/office/officeart/2005/8/layout/bProcess3"/>
    <dgm:cxn modelId="{90474A94-B4B2-4223-BD9D-871CD8173ECF}" type="presParOf" srcId="{F666B3FE-5C50-4BA3-B450-2C007852DAC3}" destId="{0C39313B-1CD7-448A-A87E-F35390AAC50F}" srcOrd="0" destOrd="0" presId="urn:microsoft.com/office/officeart/2005/8/layout/bProcess3"/>
    <dgm:cxn modelId="{18B24EC6-9A1F-4CCB-B51E-BDE900C32C39}" type="presParOf" srcId="{18785854-4F93-4141-BBA0-8B0182204CB6}" destId="{63C3B1EA-7AE4-4D60-AF20-C4D5C5B0302E}" srcOrd="2" destOrd="0" presId="urn:microsoft.com/office/officeart/2005/8/layout/bProcess3"/>
    <dgm:cxn modelId="{94AA32CA-CD84-4705-ABA3-7E6460A28BE3}" type="presParOf" srcId="{18785854-4F93-4141-BBA0-8B0182204CB6}" destId="{71A468A0-287E-4613-84AB-2D374E25C5BC}" srcOrd="3" destOrd="0" presId="urn:microsoft.com/office/officeart/2005/8/layout/bProcess3"/>
    <dgm:cxn modelId="{E60FB031-089A-4C91-8972-AC4FFF29F11B}" type="presParOf" srcId="{71A468A0-287E-4613-84AB-2D374E25C5BC}" destId="{D219E502-20D0-4221-A0CF-374B4A8B3BCE}" srcOrd="0" destOrd="0" presId="urn:microsoft.com/office/officeart/2005/8/layout/bProcess3"/>
    <dgm:cxn modelId="{DB3EB76F-8B44-4D12-BEF9-33225EA41478}" type="presParOf" srcId="{18785854-4F93-4141-BBA0-8B0182204CB6}" destId="{34946277-CE14-4F7D-B429-39578D368761}" srcOrd="4" destOrd="0" presId="urn:microsoft.com/office/officeart/2005/8/layout/bProcess3"/>
    <dgm:cxn modelId="{AD4F03DA-DC67-4026-B4CE-74DCADA4562E}" type="presParOf" srcId="{18785854-4F93-4141-BBA0-8B0182204CB6}" destId="{04FC1589-5EEA-41A5-8824-54D79B0E0104}" srcOrd="5" destOrd="0" presId="urn:microsoft.com/office/officeart/2005/8/layout/bProcess3"/>
    <dgm:cxn modelId="{6C971D80-329E-4E0E-9872-D74ADABA97AE}" type="presParOf" srcId="{04FC1589-5EEA-41A5-8824-54D79B0E0104}" destId="{97548AC1-98FC-4015-8A2A-41F1A34215B9}" srcOrd="0" destOrd="0" presId="urn:microsoft.com/office/officeart/2005/8/layout/bProcess3"/>
    <dgm:cxn modelId="{2691DE49-DD23-4927-A2D0-FE458CF033CB}" type="presParOf" srcId="{18785854-4F93-4141-BBA0-8B0182204CB6}" destId="{64D05C42-E775-419B-9455-421CA52A8234}" srcOrd="6" destOrd="0" presId="urn:microsoft.com/office/officeart/2005/8/layout/bProcess3"/>
    <dgm:cxn modelId="{A74059C5-27F6-4EBF-BF89-157B25B1E12C}" type="presParOf" srcId="{18785854-4F93-4141-BBA0-8B0182204CB6}" destId="{495E3057-8614-4627-9D4C-AD8780C65C1A}" srcOrd="7" destOrd="0" presId="urn:microsoft.com/office/officeart/2005/8/layout/bProcess3"/>
    <dgm:cxn modelId="{ADA23786-8540-4302-ADB5-EC1F50FAC094}" type="presParOf" srcId="{495E3057-8614-4627-9D4C-AD8780C65C1A}" destId="{AC0823D1-E551-44F3-840F-551DB85EA6A7}" srcOrd="0" destOrd="0" presId="urn:microsoft.com/office/officeart/2005/8/layout/bProcess3"/>
    <dgm:cxn modelId="{3D639BA8-85B1-4DDD-A5D9-0632E13A9950}" type="presParOf" srcId="{18785854-4F93-4141-BBA0-8B0182204CB6}" destId="{1F69AA70-82CA-4113-98B8-86A1C0B08E8E}" srcOrd="8" destOrd="0" presId="urn:microsoft.com/office/officeart/2005/8/layout/bProcess3"/>
    <dgm:cxn modelId="{A03AB057-8E49-4767-9933-DC2A1C3435A3}" type="presParOf" srcId="{18785854-4F93-4141-BBA0-8B0182204CB6}" destId="{15161FA8-FDF5-458F-BBDF-0138CA662BE6}" srcOrd="9" destOrd="0" presId="urn:microsoft.com/office/officeart/2005/8/layout/bProcess3"/>
    <dgm:cxn modelId="{41D2C9D3-03D1-4E32-8414-4A18B112B002}" type="presParOf" srcId="{15161FA8-FDF5-458F-BBDF-0138CA662BE6}" destId="{777CD60A-B272-4156-95EB-6CFC9C3121C0}" srcOrd="0" destOrd="0" presId="urn:microsoft.com/office/officeart/2005/8/layout/bProcess3"/>
    <dgm:cxn modelId="{49AD0F17-BF80-4375-9781-7BBDC6ABF005}" type="presParOf" srcId="{18785854-4F93-4141-BBA0-8B0182204CB6}" destId="{87E2734A-0B7B-4E45-8C12-54B21474DF81}" srcOrd="10" destOrd="0" presId="urn:microsoft.com/office/officeart/2005/8/layout/bProcess3"/>
    <dgm:cxn modelId="{2044CCD4-7950-475F-8776-1C30A8734237}" type="presParOf" srcId="{18785854-4F93-4141-BBA0-8B0182204CB6}" destId="{D402F7CB-612A-4995-BCE0-F72E9E486FFB}" srcOrd="11" destOrd="0" presId="urn:microsoft.com/office/officeart/2005/8/layout/bProcess3"/>
    <dgm:cxn modelId="{7912DD94-B160-4208-A906-30A80DEABF97}" type="presParOf" srcId="{D402F7CB-612A-4995-BCE0-F72E9E486FFB}" destId="{B1CF5622-250E-4B50-8923-74D4E2B78390}" srcOrd="0" destOrd="0" presId="urn:microsoft.com/office/officeart/2005/8/layout/bProcess3"/>
    <dgm:cxn modelId="{DBB8B0D6-A3C1-4390-95DB-807950DC515B}" type="presParOf" srcId="{18785854-4F93-4141-BBA0-8B0182204CB6}" destId="{7129E81F-1FEE-4830-A3AA-662BABEFEAC8}" srcOrd="12" destOrd="0" presId="urn:microsoft.com/office/officeart/2005/8/layout/bProcess3"/>
    <dgm:cxn modelId="{70661A2A-7A11-465C-82AF-E87B833099BB}" type="presParOf" srcId="{18785854-4F93-4141-BBA0-8B0182204CB6}" destId="{1B332F7B-54F9-4743-B413-C8B27FE16661}" srcOrd="13" destOrd="0" presId="urn:microsoft.com/office/officeart/2005/8/layout/bProcess3"/>
    <dgm:cxn modelId="{D6932416-A6FB-426F-9D77-B8CB9619343C}" type="presParOf" srcId="{1B332F7B-54F9-4743-B413-C8B27FE16661}" destId="{AC57FBB4-63BC-475E-8E74-8D6AB5A0143A}" srcOrd="0" destOrd="0" presId="urn:microsoft.com/office/officeart/2005/8/layout/bProcess3"/>
    <dgm:cxn modelId="{B747B083-56AA-449F-B80C-7E27DED88FA0}" type="presParOf" srcId="{18785854-4F93-4141-BBA0-8B0182204CB6}" destId="{2FD9B15C-678B-4CCE-A2A6-FED4DD409589}" srcOrd="14" destOrd="0" presId="urn:microsoft.com/office/officeart/2005/8/layout/bProcess3"/>
    <dgm:cxn modelId="{207BA2FB-2C9A-4F62-BADB-38CA94EAFFBC}" type="presParOf" srcId="{18785854-4F93-4141-BBA0-8B0182204CB6}" destId="{56BF8E39-3988-440E-97FF-7955F5C55937}" srcOrd="15" destOrd="0" presId="urn:microsoft.com/office/officeart/2005/8/layout/bProcess3"/>
    <dgm:cxn modelId="{5E1924D9-7D66-4FAF-9ACD-290840FF8E51}" type="presParOf" srcId="{56BF8E39-3988-440E-97FF-7955F5C55937}" destId="{CA00E48A-996E-403A-A4FC-5D8527AEFA0A}" srcOrd="0" destOrd="0" presId="urn:microsoft.com/office/officeart/2005/8/layout/bProcess3"/>
    <dgm:cxn modelId="{23C18904-972D-439D-BC00-0CCCE46E8053}" type="presParOf" srcId="{18785854-4F93-4141-BBA0-8B0182204CB6}" destId="{351B1C15-F8E1-404D-901E-3B700AB07A94}" srcOrd="16" destOrd="0" presId="urn:microsoft.com/office/officeart/2005/8/layout/bProcess3"/>
    <dgm:cxn modelId="{4A3963F8-0F18-425F-A175-677F2CB30DB2}" type="presParOf" srcId="{18785854-4F93-4141-BBA0-8B0182204CB6}" destId="{10F7FBC2-F35D-4DF4-8E19-86EA10733F47}" srcOrd="17" destOrd="0" presId="urn:microsoft.com/office/officeart/2005/8/layout/bProcess3"/>
    <dgm:cxn modelId="{CF467810-9DC0-4052-9018-45A4210D87E3}" type="presParOf" srcId="{10F7FBC2-F35D-4DF4-8E19-86EA10733F47}" destId="{789987FB-FF72-411D-AC1D-287B708818A4}" srcOrd="0" destOrd="0" presId="urn:microsoft.com/office/officeart/2005/8/layout/bProcess3"/>
    <dgm:cxn modelId="{B447199E-6FC0-47B5-A095-F7284E78BA73}" type="presParOf" srcId="{18785854-4F93-4141-BBA0-8B0182204CB6}" destId="{D2AD3F92-A7FA-4E67-8E35-9FA6A3608E2B}" srcOrd="18" destOrd="0" presId="urn:microsoft.com/office/officeart/2005/8/layout/bProcess3"/>
    <dgm:cxn modelId="{028BB1EA-9025-4309-B754-1AA4398219BE}" type="presParOf" srcId="{18785854-4F93-4141-BBA0-8B0182204CB6}" destId="{2F97DF60-57FA-401B-B89F-DFFAA6732B31}" srcOrd="19" destOrd="0" presId="urn:microsoft.com/office/officeart/2005/8/layout/bProcess3"/>
    <dgm:cxn modelId="{D7F73A3A-A56D-43DC-BA64-159BEE2879B8}" type="presParOf" srcId="{2F97DF60-57FA-401B-B89F-DFFAA6732B31}" destId="{C1713A0A-3DAA-41A7-89AA-FDDD774BC335}" srcOrd="0" destOrd="0" presId="urn:microsoft.com/office/officeart/2005/8/layout/bProcess3"/>
    <dgm:cxn modelId="{D71E0EB2-2054-448F-B7D0-74889F37A571}" type="presParOf" srcId="{18785854-4F93-4141-BBA0-8B0182204CB6}" destId="{DEA1AB7E-9CBD-46F4-9EA7-D8622277CC20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D68AD-E718-4AE7-9D1E-AA727E2D58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653669-50C6-4E68-BFBD-53072293EC84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The Order Brush and ShopID dataset are combined into one with the help of xlookup() function</a:t>
          </a:r>
          <a:endParaRPr lang="en-US"/>
        </a:p>
      </dgm:t>
    </dgm:pt>
    <dgm:pt modelId="{49C9122C-8856-4554-B9AE-A0AA9C0D01C8}" type="parTrans" cxnId="{7CE8B9DD-52B1-4B84-9406-8CA9DBC9CA00}">
      <dgm:prSet/>
      <dgm:spPr/>
      <dgm:t>
        <a:bodyPr/>
        <a:lstStyle/>
        <a:p>
          <a:endParaRPr lang="en-US"/>
        </a:p>
      </dgm:t>
    </dgm:pt>
    <dgm:pt modelId="{9714C157-7D67-405A-949C-0DEC492E3C61}" type="sibTrans" cxnId="{7CE8B9DD-52B1-4B84-9406-8CA9DBC9CA00}">
      <dgm:prSet/>
      <dgm:spPr/>
      <dgm:t>
        <a:bodyPr/>
        <a:lstStyle/>
        <a:p>
          <a:endParaRPr lang="en-US"/>
        </a:p>
      </dgm:t>
    </dgm:pt>
    <dgm:pt modelId="{C2A95384-5BC6-48BA-B4C7-7809526C751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With the cleaned and well-formed data, it will be ready for further analysis:</a:t>
          </a:r>
          <a:endParaRPr lang="en-US"/>
        </a:p>
      </dgm:t>
    </dgm:pt>
    <dgm:pt modelId="{D6C445C8-F979-4C13-85E6-747BA4BA41AD}" type="parTrans" cxnId="{4345B8BB-9501-4339-A263-A11EBFFFB7A1}">
      <dgm:prSet/>
      <dgm:spPr/>
      <dgm:t>
        <a:bodyPr/>
        <a:lstStyle/>
        <a:p>
          <a:endParaRPr lang="en-US"/>
        </a:p>
      </dgm:t>
    </dgm:pt>
    <dgm:pt modelId="{073E672E-BE36-4600-8629-82249E8EB9FF}" type="sibTrans" cxnId="{4345B8BB-9501-4339-A263-A11EBFFFB7A1}">
      <dgm:prSet/>
      <dgm:spPr/>
      <dgm:t>
        <a:bodyPr/>
        <a:lstStyle/>
        <a:p>
          <a:endParaRPr lang="en-US"/>
        </a:p>
      </dgm:t>
    </dgm:pt>
    <dgm:pt modelId="{B6F7D337-9372-43A2-985F-602DB9B3DFF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Logistic Regression</a:t>
          </a:r>
          <a:endParaRPr lang="en-US"/>
        </a:p>
      </dgm:t>
    </dgm:pt>
    <dgm:pt modelId="{60425E50-9526-44B8-A3B6-6B3571194804}" type="parTrans" cxnId="{DAE727A3-00D0-4C27-8D67-4A7CFD90F0AF}">
      <dgm:prSet/>
      <dgm:spPr/>
      <dgm:t>
        <a:bodyPr/>
        <a:lstStyle/>
        <a:p>
          <a:endParaRPr lang="en-US"/>
        </a:p>
      </dgm:t>
    </dgm:pt>
    <dgm:pt modelId="{E52F5723-AFD1-498E-8A4A-7F6FDB640556}" type="sibTrans" cxnId="{DAE727A3-00D0-4C27-8D67-4A7CFD90F0AF}">
      <dgm:prSet/>
      <dgm:spPr/>
      <dgm:t>
        <a:bodyPr/>
        <a:lstStyle/>
        <a:p>
          <a:endParaRPr lang="en-US"/>
        </a:p>
      </dgm:t>
    </dgm:pt>
    <dgm:pt modelId="{33504A85-5798-4F01-B2CB-6B13E8F7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Support Vector Machine</a:t>
          </a:r>
        </a:p>
        <a:p>
          <a:pPr>
            <a:lnSpc>
              <a:spcPct val="100000"/>
            </a:lnSpc>
          </a:pPr>
          <a:r>
            <a:rPr lang="en-SG"/>
            <a:t>Random Forest</a:t>
          </a:r>
        </a:p>
        <a:p>
          <a:pPr>
            <a:lnSpc>
              <a:spcPct val="100000"/>
            </a:lnSpc>
          </a:pPr>
          <a:r>
            <a:rPr lang="en-SG" err="1"/>
            <a:t>Naives</a:t>
          </a:r>
          <a:r>
            <a:rPr lang="en-SG"/>
            <a:t> Bayes</a:t>
          </a:r>
          <a:endParaRPr lang="en-US"/>
        </a:p>
      </dgm:t>
    </dgm:pt>
    <dgm:pt modelId="{42F57753-E608-4C47-AFEC-C6E8F0216134}" type="parTrans" cxnId="{A571CE9E-17C6-4274-A9FE-A33F0B151567}">
      <dgm:prSet/>
      <dgm:spPr/>
      <dgm:t>
        <a:bodyPr/>
        <a:lstStyle/>
        <a:p>
          <a:endParaRPr lang="en-US"/>
        </a:p>
      </dgm:t>
    </dgm:pt>
    <dgm:pt modelId="{97626344-8F9D-4248-BD3C-E475F6915761}" type="sibTrans" cxnId="{A571CE9E-17C6-4274-A9FE-A33F0B151567}">
      <dgm:prSet/>
      <dgm:spPr/>
      <dgm:t>
        <a:bodyPr/>
        <a:lstStyle/>
        <a:p>
          <a:endParaRPr lang="en-US"/>
        </a:p>
      </dgm:t>
    </dgm:pt>
    <dgm:pt modelId="{C19DA66D-FB1D-4EF5-8BA0-EC8EC0336DED}" type="pres">
      <dgm:prSet presAssocID="{836D68AD-E718-4AE7-9D1E-AA727E2D5818}" presName="root" presStyleCnt="0">
        <dgm:presLayoutVars>
          <dgm:dir/>
          <dgm:resizeHandles val="exact"/>
        </dgm:presLayoutVars>
      </dgm:prSet>
      <dgm:spPr/>
    </dgm:pt>
    <dgm:pt modelId="{6C28DF38-42DF-47B0-B87E-B02B9E6C51AF}" type="pres">
      <dgm:prSet presAssocID="{AA653669-50C6-4E68-BFBD-53072293EC84}" presName="compNode" presStyleCnt="0"/>
      <dgm:spPr/>
    </dgm:pt>
    <dgm:pt modelId="{C4AF3EFA-A570-406F-9827-6093FD47D820}" type="pres">
      <dgm:prSet presAssocID="{AA653669-50C6-4E68-BFBD-53072293EC84}" presName="bgRect" presStyleLbl="bgShp" presStyleIdx="0" presStyleCnt="2"/>
      <dgm:spPr/>
    </dgm:pt>
    <dgm:pt modelId="{6FD627FB-AE0D-489D-9BD0-7C885564A6E4}" type="pres">
      <dgm:prSet presAssocID="{AA653669-50C6-4E68-BFBD-53072293EC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84D12C6-2672-47FA-B74A-D9BB75AC1D62}" type="pres">
      <dgm:prSet presAssocID="{AA653669-50C6-4E68-BFBD-53072293EC84}" presName="spaceRect" presStyleCnt="0"/>
      <dgm:spPr/>
    </dgm:pt>
    <dgm:pt modelId="{8486B64B-CDA3-4239-BDB5-DD283FEE9DE2}" type="pres">
      <dgm:prSet presAssocID="{AA653669-50C6-4E68-BFBD-53072293EC84}" presName="parTx" presStyleLbl="revTx" presStyleIdx="0" presStyleCnt="3">
        <dgm:presLayoutVars>
          <dgm:chMax val="0"/>
          <dgm:chPref val="0"/>
        </dgm:presLayoutVars>
      </dgm:prSet>
      <dgm:spPr/>
    </dgm:pt>
    <dgm:pt modelId="{9238B5B8-15C0-4C5B-BE4E-F927C701F450}" type="pres">
      <dgm:prSet presAssocID="{9714C157-7D67-405A-949C-0DEC492E3C61}" presName="sibTrans" presStyleCnt="0"/>
      <dgm:spPr/>
    </dgm:pt>
    <dgm:pt modelId="{4AF93B6E-3337-4A78-894B-60F701F6568A}" type="pres">
      <dgm:prSet presAssocID="{C2A95384-5BC6-48BA-B4C7-7809526C751F}" presName="compNode" presStyleCnt="0"/>
      <dgm:spPr/>
    </dgm:pt>
    <dgm:pt modelId="{144F5F9D-6D5E-4A32-8481-CC22CDA5771A}" type="pres">
      <dgm:prSet presAssocID="{C2A95384-5BC6-48BA-B4C7-7809526C751F}" presName="bgRect" presStyleLbl="bgShp" presStyleIdx="1" presStyleCnt="2"/>
      <dgm:spPr/>
    </dgm:pt>
    <dgm:pt modelId="{0B8C1751-F581-484C-AD4C-7D7349A3D43D}" type="pres">
      <dgm:prSet presAssocID="{C2A95384-5BC6-48BA-B4C7-7809526C75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2C6D696-78A9-40FC-80A3-AD3C0A70B5B7}" type="pres">
      <dgm:prSet presAssocID="{C2A95384-5BC6-48BA-B4C7-7809526C751F}" presName="spaceRect" presStyleCnt="0"/>
      <dgm:spPr/>
    </dgm:pt>
    <dgm:pt modelId="{8EC5A078-2C30-4359-9DEF-C01FC3C0146E}" type="pres">
      <dgm:prSet presAssocID="{C2A95384-5BC6-48BA-B4C7-7809526C751F}" presName="parTx" presStyleLbl="revTx" presStyleIdx="1" presStyleCnt="3">
        <dgm:presLayoutVars>
          <dgm:chMax val="0"/>
          <dgm:chPref val="0"/>
        </dgm:presLayoutVars>
      </dgm:prSet>
      <dgm:spPr/>
    </dgm:pt>
    <dgm:pt modelId="{6F0381F5-2699-4365-9965-686472B4714A}" type="pres">
      <dgm:prSet presAssocID="{C2A95384-5BC6-48BA-B4C7-7809526C751F}" presName="desTx" presStyleLbl="revTx" presStyleIdx="2" presStyleCnt="3">
        <dgm:presLayoutVars/>
      </dgm:prSet>
      <dgm:spPr/>
    </dgm:pt>
  </dgm:ptLst>
  <dgm:cxnLst>
    <dgm:cxn modelId="{3490BB0F-2EF8-45C5-AD3C-8322CC08AB9E}" type="presOf" srcId="{AA653669-50C6-4E68-BFBD-53072293EC84}" destId="{8486B64B-CDA3-4239-BDB5-DD283FEE9DE2}" srcOrd="0" destOrd="0" presId="urn:microsoft.com/office/officeart/2018/2/layout/IconVerticalSolidList"/>
    <dgm:cxn modelId="{76ABCF3F-8AF0-410D-A772-30F5D7B408EA}" type="presOf" srcId="{B6F7D337-9372-43A2-985F-602DB9B3DFFC}" destId="{6F0381F5-2699-4365-9965-686472B4714A}" srcOrd="0" destOrd="0" presId="urn:microsoft.com/office/officeart/2018/2/layout/IconVerticalSolidList"/>
    <dgm:cxn modelId="{8F99C25E-27DC-4871-8857-D3125E337F14}" type="presOf" srcId="{836D68AD-E718-4AE7-9D1E-AA727E2D5818}" destId="{C19DA66D-FB1D-4EF5-8BA0-EC8EC0336DED}" srcOrd="0" destOrd="0" presId="urn:microsoft.com/office/officeart/2018/2/layout/IconVerticalSolidList"/>
    <dgm:cxn modelId="{3B77FA96-F63D-4CFD-8325-4272F24954F6}" type="presOf" srcId="{33504A85-5798-4F01-B2CB-6B13E8F77677}" destId="{6F0381F5-2699-4365-9965-686472B4714A}" srcOrd="0" destOrd="1" presId="urn:microsoft.com/office/officeart/2018/2/layout/IconVerticalSolidList"/>
    <dgm:cxn modelId="{A571CE9E-17C6-4274-A9FE-A33F0B151567}" srcId="{C2A95384-5BC6-48BA-B4C7-7809526C751F}" destId="{33504A85-5798-4F01-B2CB-6B13E8F77677}" srcOrd="1" destOrd="0" parTransId="{42F57753-E608-4C47-AFEC-C6E8F0216134}" sibTransId="{97626344-8F9D-4248-BD3C-E475F6915761}"/>
    <dgm:cxn modelId="{AA932DA0-E102-444E-B7D7-7BE69C7F096E}" type="presOf" srcId="{C2A95384-5BC6-48BA-B4C7-7809526C751F}" destId="{8EC5A078-2C30-4359-9DEF-C01FC3C0146E}" srcOrd="0" destOrd="0" presId="urn:microsoft.com/office/officeart/2018/2/layout/IconVerticalSolidList"/>
    <dgm:cxn modelId="{DAE727A3-00D0-4C27-8D67-4A7CFD90F0AF}" srcId="{C2A95384-5BC6-48BA-B4C7-7809526C751F}" destId="{B6F7D337-9372-43A2-985F-602DB9B3DFFC}" srcOrd="0" destOrd="0" parTransId="{60425E50-9526-44B8-A3B6-6B3571194804}" sibTransId="{E52F5723-AFD1-498E-8A4A-7F6FDB640556}"/>
    <dgm:cxn modelId="{4345B8BB-9501-4339-A263-A11EBFFFB7A1}" srcId="{836D68AD-E718-4AE7-9D1E-AA727E2D5818}" destId="{C2A95384-5BC6-48BA-B4C7-7809526C751F}" srcOrd="1" destOrd="0" parTransId="{D6C445C8-F979-4C13-85E6-747BA4BA41AD}" sibTransId="{073E672E-BE36-4600-8629-82249E8EB9FF}"/>
    <dgm:cxn modelId="{7CE8B9DD-52B1-4B84-9406-8CA9DBC9CA00}" srcId="{836D68AD-E718-4AE7-9D1E-AA727E2D5818}" destId="{AA653669-50C6-4E68-BFBD-53072293EC84}" srcOrd="0" destOrd="0" parTransId="{49C9122C-8856-4554-B9AE-A0AA9C0D01C8}" sibTransId="{9714C157-7D67-405A-949C-0DEC492E3C61}"/>
    <dgm:cxn modelId="{62D27BC1-1895-4894-8DF8-978A933634A7}" type="presParOf" srcId="{C19DA66D-FB1D-4EF5-8BA0-EC8EC0336DED}" destId="{6C28DF38-42DF-47B0-B87E-B02B9E6C51AF}" srcOrd="0" destOrd="0" presId="urn:microsoft.com/office/officeart/2018/2/layout/IconVerticalSolidList"/>
    <dgm:cxn modelId="{87A3D297-1F85-44C9-9FC9-0DD6BEB3464D}" type="presParOf" srcId="{6C28DF38-42DF-47B0-B87E-B02B9E6C51AF}" destId="{C4AF3EFA-A570-406F-9827-6093FD47D820}" srcOrd="0" destOrd="0" presId="urn:microsoft.com/office/officeart/2018/2/layout/IconVerticalSolidList"/>
    <dgm:cxn modelId="{8DB8752C-4F71-4B59-8BD3-83CC677D5DDB}" type="presParOf" srcId="{6C28DF38-42DF-47B0-B87E-B02B9E6C51AF}" destId="{6FD627FB-AE0D-489D-9BD0-7C885564A6E4}" srcOrd="1" destOrd="0" presId="urn:microsoft.com/office/officeart/2018/2/layout/IconVerticalSolidList"/>
    <dgm:cxn modelId="{C6D4E2B8-5E77-44F9-8E6A-1B83956B1805}" type="presParOf" srcId="{6C28DF38-42DF-47B0-B87E-B02B9E6C51AF}" destId="{184D12C6-2672-47FA-B74A-D9BB75AC1D62}" srcOrd="2" destOrd="0" presId="urn:microsoft.com/office/officeart/2018/2/layout/IconVerticalSolidList"/>
    <dgm:cxn modelId="{62BAC5B6-1DB0-4AF7-B0F3-592B951AD699}" type="presParOf" srcId="{6C28DF38-42DF-47B0-B87E-B02B9E6C51AF}" destId="{8486B64B-CDA3-4239-BDB5-DD283FEE9DE2}" srcOrd="3" destOrd="0" presId="urn:microsoft.com/office/officeart/2018/2/layout/IconVerticalSolidList"/>
    <dgm:cxn modelId="{ED71DA58-D02D-4245-8DA3-CD300C1CD87D}" type="presParOf" srcId="{C19DA66D-FB1D-4EF5-8BA0-EC8EC0336DED}" destId="{9238B5B8-15C0-4C5B-BE4E-F927C701F450}" srcOrd="1" destOrd="0" presId="urn:microsoft.com/office/officeart/2018/2/layout/IconVerticalSolidList"/>
    <dgm:cxn modelId="{FD461AAD-0AA8-480E-9ADC-0756CF2DB640}" type="presParOf" srcId="{C19DA66D-FB1D-4EF5-8BA0-EC8EC0336DED}" destId="{4AF93B6E-3337-4A78-894B-60F701F6568A}" srcOrd="2" destOrd="0" presId="urn:microsoft.com/office/officeart/2018/2/layout/IconVerticalSolidList"/>
    <dgm:cxn modelId="{ABCB0DE9-1FB0-475E-9D45-0BB9E8B98DB3}" type="presParOf" srcId="{4AF93B6E-3337-4A78-894B-60F701F6568A}" destId="{144F5F9D-6D5E-4A32-8481-CC22CDA5771A}" srcOrd="0" destOrd="0" presId="urn:microsoft.com/office/officeart/2018/2/layout/IconVerticalSolidList"/>
    <dgm:cxn modelId="{F45E7608-89A8-4046-9944-83B4889ED0F4}" type="presParOf" srcId="{4AF93B6E-3337-4A78-894B-60F701F6568A}" destId="{0B8C1751-F581-484C-AD4C-7D7349A3D43D}" srcOrd="1" destOrd="0" presId="urn:microsoft.com/office/officeart/2018/2/layout/IconVerticalSolidList"/>
    <dgm:cxn modelId="{9DEB8E8E-5C91-40C9-9477-49E07D771198}" type="presParOf" srcId="{4AF93B6E-3337-4A78-894B-60F701F6568A}" destId="{F2C6D696-78A9-40FC-80A3-AD3C0A70B5B7}" srcOrd="2" destOrd="0" presId="urn:microsoft.com/office/officeart/2018/2/layout/IconVerticalSolidList"/>
    <dgm:cxn modelId="{54127932-4377-4CDC-BFCB-BB3EFA84AA40}" type="presParOf" srcId="{4AF93B6E-3337-4A78-894B-60F701F6568A}" destId="{8EC5A078-2C30-4359-9DEF-C01FC3C0146E}" srcOrd="3" destOrd="0" presId="urn:microsoft.com/office/officeart/2018/2/layout/IconVerticalSolidList"/>
    <dgm:cxn modelId="{5892F46C-2499-41BB-AB62-F087DA76A9EC}" type="presParOf" srcId="{4AF93B6E-3337-4A78-894B-60F701F6568A}" destId="{6F0381F5-2699-4365-9965-686472B4714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A9915-1CA4-403B-B63C-2466CCD24943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C8976473-0BB4-41F9-9415-F1DF39A491C3}">
      <dgm:prSet phldrT="[Text]"/>
      <dgm:spPr/>
      <dgm:t>
        <a:bodyPr/>
        <a:lstStyle/>
        <a:p>
          <a:r>
            <a:rPr lang="en-SG"/>
            <a:t>Dataset loaded into r</a:t>
          </a:r>
        </a:p>
      </dgm:t>
    </dgm:pt>
    <dgm:pt modelId="{5952C88B-9B83-45EA-A28C-19D1A2CFE359}" type="parTrans" cxnId="{96DA7AEA-B1B2-45FF-A488-186AE88728A0}">
      <dgm:prSet/>
      <dgm:spPr/>
      <dgm:t>
        <a:bodyPr/>
        <a:lstStyle/>
        <a:p>
          <a:endParaRPr lang="en-SG"/>
        </a:p>
      </dgm:t>
    </dgm:pt>
    <dgm:pt modelId="{4FBE1CCA-DF25-410D-807E-85436C8018AA}" type="sibTrans" cxnId="{96DA7AEA-B1B2-45FF-A488-186AE88728A0}">
      <dgm:prSet/>
      <dgm:spPr/>
      <dgm:t>
        <a:bodyPr/>
        <a:lstStyle/>
        <a:p>
          <a:endParaRPr lang="en-SG"/>
        </a:p>
      </dgm:t>
    </dgm:pt>
    <dgm:pt modelId="{B9A85EFC-AD90-4F18-BA80-AB91831B5514}">
      <dgm:prSet/>
      <dgm:spPr/>
      <dgm:t>
        <a:bodyPr/>
        <a:lstStyle/>
        <a:p>
          <a:r>
            <a:rPr lang="en-SG"/>
            <a:t>Check for classification and reclass</a:t>
          </a:r>
        </a:p>
      </dgm:t>
    </dgm:pt>
    <dgm:pt modelId="{43A6DAAE-258C-408A-A57F-5B4BF719C7C4}" type="parTrans" cxnId="{131B2F16-BC3B-4EC2-A129-A7E750458FD9}">
      <dgm:prSet/>
      <dgm:spPr/>
      <dgm:t>
        <a:bodyPr/>
        <a:lstStyle/>
        <a:p>
          <a:endParaRPr lang="en-SG"/>
        </a:p>
      </dgm:t>
    </dgm:pt>
    <dgm:pt modelId="{8BFC674B-B0BD-4049-8E5D-F71A0C41717D}" type="sibTrans" cxnId="{131B2F16-BC3B-4EC2-A129-A7E750458FD9}">
      <dgm:prSet/>
      <dgm:spPr/>
      <dgm:t>
        <a:bodyPr/>
        <a:lstStyle/>
        <a:p>
          <a:endParaRPr lang="en-SG"/>
        </a:p>
      </dgm:t>
    </dgm:pt>
    <dgm:pt modelId="{9BB8F57C-1CF1-466E-B727-D6A9E857FF1B}">
      <dgm:prSet/>
      <dgm:spPr/>
      <dgm:t>
        <a:bodyPr/>
        <a:lstStyle/>
        <a:p>
          <a:r>
            <a:rPr lang="en-SG"/>
            <a:t>Split the data into train (75%) &amp; test (25%)</a:t>
          </a:r>
        </a:p>
      </dgm:t>
    </dgm:pt>
    <dgm:pt modelId="{F57D6713-8EDC-4CC3-8AFC-A70C7A7C6B1C}" type="parTrans" cxnId="{6D9CB980-844C-40A2-9CDD-E09981D4FE53}">
      <dgm:prSet/>
      <dgm:spPr/>
      <dgm:t>
        <a:bodyPr/>
        <a:lstStyle/>
        <a:p>
          <a:endParaRPr lang="en-SG"/>
        </a:p>
      </dgm:t>
    </dgm:pt>
    <dgm:pt modelId="{313678D1-7E00-4FA9-8284-0498F716763F}" type="sibTrans" cxnId="{6D9CB980-844C-40A2-9CDD-E09981D4FE53}">
      <dgm:prSet/>
      <dgm:spPr/>
      <dgm:t>
        <a:bodyPr/>
        <a:lstStyle/>
        <a:p>
          <a:endParaRPr lang="en-SG"/>
        </a:p>
      </dgm:t>
    </dgm:pt>
    <dgm:pt modelId="{9F615CB8-5848-46F3-86C3-C7007F8F7EF7}">
      <dgm:prSet/>
      <dgm:spPr/>
      <dgm:t>
        <a:bodyPr/>
        <a:lstStyle/>
        <a:p>
          <a:pPr rtl="0"/>
          <a:r>
            <a:rPr lang="en-SG"/>
            <a:t>SMOTE</a:t>
          </a:r>
          <a:r>
            <a:rPr lang="en-SG">
              <a:latin typeface="Grandview Display"/>
            </a:rPr>
            <a:t>, 10-Fold CV</a:t>
          </a:r>
          <a:endParaRPr lang="en-SG"/>
        </a:p>
      </dgm:t>
    </dgm:pt>
    <dgm:pt modelId="{F09B4DEE-C9A5-402A-BA89-49188870A064}" type="parTrans" cxnId="{22D58F0C-DF85-4916-959B-DE561FD84422}">
      <dgm:prSet/>
      <dgm:spPr/>
      <dgm:t>
        <a:bodyPr/>
        <a:lstStyle/>
        <a:p>
          <a:endParaRPr lang="en-SG"/>
        </a:p>
      </dgm:t>
    </dgm:pt>
    <dgm:pt modelId="{311C3D3E-AF33-4E1C-8C8B-0A8FC0FFAE32}" type="sibTrans" cxnId="{22D58F0C-DF85-4916-959B-DE561FD84422}">
      <dgm:prSet/>
      <dgm:spPr/>
      <dgm:t>
        <a:bodyPr/>
        <a:lstStyle/>
        <a:p>
          <a:endParaRPr lang="en-SG"/>
        </a:p>
      </dgm:t>
    </dgm:pt>
    <dgm:pt modelId="{FA32135D-5CD6-4F64-98FC-6D6024AD3D3A}">
      <dgm:prSet phldr="0"/>
      <dgm:spPr/>
      <dgm:t>
        <a:bodyPr/>
        <a:lstStyle/>
        <a:p>
          <a:pPr rtl="0"/>
          <a:r>
            <a:rPr lang="en-SG">
              <a:latin typeface="Grandview Display"/>
            </a:rPr>
            <a:t>Data Tuning – Normalization</a:t>
          </a:r>
        </a:p>
      </dgm:t>
    </dgm:pt>
    <dgm:pt modelId="{4FDEE537-C505-44FD-82E0-ADA9A18AE0BD}" type="parTrans" cxnId="{B51AFA29-AC70-4F99-B516-7F2D6C34669B}">
      <dgm:prSet/>
      <dgm:spPr/>
      <dgm:t>
        <a:bodyPr/>
        <a:lstStyle/>
        <a:p>
          <a:endParaRPr lang="en-SG"/>
        </a:p>
      </dgm:t>
    </dgm:pt>
    <dgm:pt modelId="{9C76C367-6F04-4DBC-8C88-A42A2182CC88}" type="sibTrans" cxnId="{B51AFA29-AC70-4F99-B516-7F2D6C34669B}">
      <dgm:prSet/>
      <dgm:spPr/>
      <dgm:t>
        <a:bodyPr/>
        <a:lstStyle/>
        <a:p>
          <a:endParaRPr lang="en-SG"/>
        </a:p>
      </dgm:t>
    </dgm:pt>
    <dgm:pt modelId="{D5045C72-2A78-4A64-B6BC-7CB2B159BCA1}" type="pres">
      <dgm:prSet presAssocID="{85AA9915-1CA4-403B-B63C-2466CCD24943}" presName="linearFlow" presStyleCnt="0">
        <dgm:presLayoutVars>
          <dgm:resizeHandles val="exact"/>
        </dgm:presLayoutVars>
      </dgm:prSet>
      <dgm:spPr/>
    </dgm:pt>
    <dgm:pt modelId="{89BE2850-60DE-45B1-A3E3-C4899D9AC06E}" type="pres">
      <dgm:prSet presAssocID="{C8976473-0BB4-41F9-9415-F1DF39A491C3}" presName="node" presStyleLbl="node1" presStyleIdx="0" presStyleCnt="5">
        <dgm:presLayoutVars>
          <dgm:bulletEnabled val="1"/>
        </dgm:presLayoutVars>
      </dgm:prSet>
      <dgm:spPr/>
    </dgm:pt>
    <dgm:pt modelId="{FD846E29-AA77-488F-8486-3D476F2E56E3}" type="pres">
      <dgm:prSet presAssocID="{4FBE1CCA-DF25-410D-807E-85436C8018AA}" presName="sibTrans" presStyleLbl="sibTrans2D1" presStyleIdx="0" presStyleCnt="4"/>
      <dgm:spPr/>
    </dgm:pt>
    <dgm:pt modelId="{046BE481-E539-4D9B-AEEB-90D516A70011}" type="pres">
      <dgm:prSet presAssocID="{4FBE1CCA-DF25-410D-807E-85436C8018AA}" presName="connectorText" presStyleLbl="sibTrans2D1" presStyleIdx="0" presStyleCnt="4"/>
      <dgm:spPr/>
    </dgm:pt>
    <dgm:pt modelId="{B821AD4F-092D-49B7-B9D9-45560C45D0CC}" type="pres">
      <dgm:prSet presAssocID="{B9A85EFC-AD90-4F18-BA80-AB91831B5514}" presName="node" presStyleLbl="node1" presStyleIdx="1" presStyleCnt="5">
        <dgm:presLayoutVars>
          <dgm:bulletEnabled val="1"/>
        </dgm:presLayoutVars>
      </dgm:prSet>
      <dgm:spPr/>
    </dgm:pt>
    <dgm:pt modelId="{BF370B2B-762E-4F2B-951C-2DC92D6D3A71}" type="pres">
      <dgm:prSet presAssocID="{8BFC674B-B0BD-4049-8E5D-F71A0C41717D}" presName="sibTrans" presStyleLbl="sibTrans2D1" presStyleIdx="1" presStyleCnt="4"/>
      <dgm:spPr/>
    </dgm:pt>
    <dgm:pt modelId="{6A307048-C00D-488A-8547-80951707DBDB}" type="pres">
      <dgm:prSet presAssocID="{8BFC674B-B0BD-4049-8E5D-F71A0C41717D}" presName="connectorText" presStyleLbl="sibTrans2D1" presStyleIdx="1" presStyleCnt="4"/>
      <dgm:spPr/>
    </dgm:pt>
    <dgm:pt modelId="{927249E9-872F-4747-9CE0-BF47333837E9}" type="pres">
      <dgm:prSet presAssocID="{9BB8F57C-1CF1-466E-B727-D6A9E857FF1B}" presName="node" presStyleLbl="node1" presStyleIdx="2" presStyleCnt="5">
        <dgm:presLayoutVars>
          <dgm:bulletEnabled val="1"/>
        </dgm:presLayoutVars>
      </dgm:prSet>
      <dgm:spPr/>
    </dgm:pt>
    <dgm:pt modelId="{A134ACED-E757-4427-B2D1-B6B51A5C78E6}" type="pres">
      <dgm:prSet presAssocID="{313678D1-7E00-4FA9-8284-0498F716763F}" presName="sibTrans" presStyleLbl="sibTrans2D1" presStyleIdx="2" presStyleCnt="4"/>
      <dgm:spPr/>
    </dgm:pt>
    <dgm:pt modelId="{174A9028-9DEA-4784-B655-E709B66571AD}" type="pres">
      <dgm:prSet presAssocID="{313678D1-7E00-4FA9-8284-0498F716763F}" presName="connectorText" presStyleLbl="sibTrans2D1" presStyleIdx="2" presStyleCnt="4"/>
      <dgm:spPr/>
    </dgm:pt>
    <dgm:pt modelId="{88C66FEA-1FD2-4C45-B97E-C2D39CE17BDC}" type="pres">
      <dgm:prSet presAssocID="{9F615CB8-5848-46F3-86C3-C7007F8F7EF7}" presName="node" presStyleLbl="node1" presStyleIdx="3" presStyleCnt="5">
        <dgm:presLayoutVars>
          <dgm:bulletEnabled val="1"/>
        </dgm:presLayoutVars>
      </dgm:prSet>
      <dgm:spPr/>
    </dgm:pt>
    <dgm:pt modelId="{8DA74751-AFF9-48A3-A6B2-17FA35C2B612}" type="pres">
      <dgm:prSet presAssocID="{311C3D3E-AF33-4E1C-8C8B-0A8FC0FFAE32}" presName="sibTrans" presStyleLbl="sibTrans2D1" presStyleIdx="3" presStyleCnt="4"/>
      <dgm:spPr/>
    </dgm:pt>
    <dgm:pt modelId="{F1C7FDDD-CAF1-43E2-830E-630763383D4A}" type="pres">
      <dgm:prSet presAssocID="{311C3D3E-AF33-4E1C-8C8B-0A8FC0FFAE32}" presName="connectorText" presStyleLbl="sibTrans2D1" presStyleIdx="3" presStyleCnt="4"/>
      <dgm:spPr/>
    </dgm:pt>
    <dgm:pt modelId="{0F02A4EB-FF2B-4F22-8346-9BCFCAB717F7}" type="pres">
      <dgm:prSet presAssocID="{FA32135D-5CD6-4F64-98FC-6D6024AD3D3A}" presName="node" presStyleLbl="node1" presStyleIdx="4" presStyleCnt="5">
        <dgm:presLayoutVars>
          <dgm:bulletEnabled val="1"/>
        </dgm:presLayoutVars>
      </dgm:prSet>
      <dgm:spPr/>
    </dgm:pt>
  </dgm:ptLst>
  <dgm:cxnLst>
    <dgm:cxn modelId="{22D58F0C-DF85-4916-959B-DE561FD84422}" srcId="{85AA9915-1CA4-403B-B63C-2466CCD24943}" destId="{9F615CB8-5848-46F3-86C3-C7007F8F7EF7}" srcOrd="3" destOrd="0" parTransId="{F09B4DEE-C9A5-402A-BA89-49188870A064}" sibTransId="{311C3D3E-AF33-4E1C-8C8B-0A8FC0FFAE32}"/>
    <dgm:cxn modelId="{25411015-0BEE-4466-B7A0-E841080A13CE}" type="presOf" srcId="{4FBE1CCA-DF25-410D-807E-85436C8018AA}" destId="{046BE481-E539-4D9B-AEEB-90D516A70011}" srcOrd="1" destOrd="0" presId="urn:microsoft.com/office/officeart/2005/8/layout/process2"/>
    <dgm:cxn modelId="{131B2F16-BC3B-4EC2-A129-A7E750458FD9}" srcId="{85AA9915-1CA4-403B-B63C-2466CCD24943}" destId="{B9A85EFC-AD90-4F18-BA80-AB91831B5514}" srcOrd="1" destOrd="0" parTransId="{43A6DAAE-258C-408A-A57F-5B4BF719C7C4}" sibTransId="{8BFC674B-B0BD-4049-8E5D-F71A0C41717D}"/>
    <dgm:cxn modelId="{B51AFA29-AC70-4F99-B516-7F2D6C34669B}" srcId="{85AA9915-1CA4-403B-B63C-2466CCD24943}" destId="{FA32135D-5CD6-4F64-98FC-6D6024AD3D3A}" srcOrd="4" destOrd="0" parTransId="{4FDEE537-C505-44FD-82E0-ADA9A18AE0BD}" sibTransId="{9C76C367-6F04-4DBC-8C88-A42A2182CC88}"/>
    <dgm:cxn modelId="{05EAE133-FB43-44D2-B7D0-6C82F2AA582F}" type="presOf" srcId="{C8976473-0BB4-41F9-9415-F1DF39A491C3}" destId="{89BE2850-60DE-45B1-A3E3-C4899D9AC06E}" srcOrd="0" destOrd="0" presId="urn:microsoft.com/office/officeart/2005/8/layout/process2"/>
    <dgm:cxn modelId="{A7157E36-D7FD-4733-AF38-A5291CD086B4}" type="presOf" srcId="{B9A85EFC-AD90-4F18-BA80-AB91831B5514}" destId="{B821AD4F-092D-49B7-B9D9-45560C45D0CC}" srcOrd="0" destOrd="0" presId="urn:microsoft.com/office/officeart/2005/8/layout/process2"/>
    <dgm:cxn modelId="{E3C3C338-92AB-4077-A759-2A4E146F8A74}" type="presOf" srcId="{9F615CB8-5848-46F3-86C3-C7007F8F7EF7}" destId="{88C66FEA-1FD2-4C45-B97E-C2D39CE17BDC}" srcOrd="0" destOrd="0" presId="urn:microsoft.com/office/officeart/2005/8/layout/process2"/>
    <dgm:cxn modelId="{1858115F-4EB4-4476-AF61-8FEAE98BD3CB}" type="presOf" srcId="{8BFC674B-B0BD-4049-8E5D-F71A0C41717D}" destId="{6A307048-C00D-488A-8547-80951707DBDB}" srcOrd="1" destOrd="0" presId="urn:microsoft.com/office/officeart/2005/8/layout/process2"/>
    <dgm:cxn modelId="{79D91273-17A8-4363-AB65-33DF02ECBCE3}" type="presOf" srcId="{313678D1-7E00-4FA9-8284-0498F716763F}" destId="{A134ACED-E757-4427-B2D1-B6B51A5C78E6}" srcOrd="0" destOrd="0" presId="urn:microsoft.com/office/officeart/2005/8/layout/process2"/>
    <dgm:cxn modelId="{6D9CB980-844C-40A2-9CDD-E09981D4FE53}" srcId="{85AA9915-1CA4-403B-B63C-2466CCD24943}" destId="{9BB8F57C-1CF1-466E-B727-D6A9E857FF1B}" srcOrd="2" destOrd="0" parTransId="{F57D6713-8EDC-4CC3-8AFC-A70C7A7C6B1C}" sibTransId="{313678D1-7E00-4FA9-8284-0498F716763F}"/>
    <dgm:cxn modelId="{84341E88-5D40-418F-BBBC-14DFBDE43405}" type="presOf" srcId="{311C3D3E-AF33-4E1C-8C8B-0A8FC0FFAE32}" destId="{F1C7FDDD-CAF1-43E2-830E-630763383D4A}" srcOrd="1" destOrd="0" presId="urn:microsoft.com/office/officeart/2005/8/layout/process2"/>
    <dgm:cxn modelId="{7F56A98F-FAC4-4A3B-B543-D342CC37B0DF}" type="presOf" srcId="{311C3D3E-AF33-4E1C-8C8B-0A8FC0FFAE32}" destId="{8DA74751-AFF9-48A3-A6B2-17FA35C2B612}" srcOrd="0" destOrd="0" presId="urn:microsoft.com/office/officeart/2005/8/layout/process2"/>
    <dgm:cxn modelId="{271FBD9A-A790-4361-AE1C-031F295AFFD2}" type="presOf" srcId="{4FBE1CCA-DF25-410D-807E-85436C8018AA}" destId="{FD846E29-AA77-488F-8486-3D476F2E56E3}" srcOrd="0" destOrd="0" presId="urn:microsoft.com/office/officeart/2005/8/layout/process2"/>
    <dgm:cxn modelId="{138394A6-3459-4E46-B096-B209C10392E6}" type="presOf" srcId="{85AA9915-1CA4-403B-B63C-2466CCD24943}" destId="{D5045C72-2A78-4A64-B6BC-7CB2B159BCA1}" srcOrd="0" destOrd="0" presId="urn:microsoft.com/office/officeart/2005/8/layout/process2"/>
    <dgm:cxn modelId="{52B48EC8-4469-4F5B-A193-2F62291049E2}" type="presOf" srcId="{9BB8F57C-1CF1-466E-B727-D6A9E857FF1B}" destId="{927249E9-872F-4747-9CE0-BF47333837E9}" srcOrd="0" destOrd="0" presId="urn:microsoft.com/office/officeart/2005/8/layout/process2"/>
    <dgm:cxn modelId="{C05E09D9-1B15-479C-8BCF-A5332AFDE9E2}" type="presOf" srcId="{FA32135D-5CD6-4F64-98FC-6D6024AD3D3A}" destId="{0F02A4EB-FF2B-4F22-8346-9BCFCAB717F7}" srcOrd="0" destOrd="0" presId="urn:microsoft.com/office/officeart/2005/8/layout/process2"/>
    <dgm:cxn modelId="{8FD465DC-582A-4F20-87F4-D1D4FBCD8A86}" type="presOf" srcId="{313678D1-7E00-4FA9-8284-0498F716763F}" destId="{174A9028-9DEA-4784-B655-E709B66571AD}" srcOrd="1" destOrd="0" presId="urn:microsoft.com/office/officeart/2005/8/layout/process2"/>
    <dgm:cxn modelId="{96DA7AEA-B1B2-45FF-A488-186AE88728A0}" srcId="{85AA9915-1CA4-403B-B63C-2466CCD24943}" destId="{C8976473-0BB4-41F9-9415-F1DF39A491C3}" srcOrd="0" destOrd="0" parTransId="{5952C88B-9B83-45EA-A28C-19D1A2CFE359}" sibTransId="{4FBE1CCA-DF25-410D-807E-85436C8018AA}"/>
    <dgm:cxn modelId="{9AEB59F6-625C-4D0D-859F-3993E83EACE4}" type="presOf" srcId="{8BFC674B-B0BD-4049-8E5D-F71A0C41717D}" destId="{BF370B2B-762E-4F2B-951C-2DC92D6D3A71}" srcOrd="0" destOrd="0" presId="urn:microsoft.com/office/officeart/2005/8/layout/process2"/>
    <dgm:cxn modelId="{E3AEFC52-EC3A-45D1-92CF-53C70BAC0A08}" type="presParOf" srcId="{D5045C72-2A78-4A64-B6BC-7CB2B159BCA1}" destId="{89BE2850-60DE-45B1-A3E3-C4899D9AC06E}" srcOrd="0" destOrd="0" presId="urn:microsoft.com/office/officeart/2005/8/layout/process2"/>
    <dgm:cxn modelId="{72BECE25-09F1-4AD2-B831-E3E4150E41D5}" type="presParOf" srcId="{D5045C72-2A78-4A64-B6BC-7CB2B159BCA1}" destId="{FD846E29-AA77-488F-8486-3D476F2E56E3}" srcOrd="1" destOrd="0" presId="urn:microsoft.com/office/officeart/2005/8/layout/process2"/>
    <dgm:cxn modelId="{1E35A242-2868-4C4A-AB8B-203605309EE6}" type="presParOf" srcId="{FD846E29-AA77-488F-8486-3D476F2E56E3}" destId="{046BE481-E539-4D9B-AEEB-90D516A70011}" srcOrd="0" destOrd="0" presId="urn:microsoft.com/office/officeart/2005/8/layout/process2"/>
    <dgm:cxn modelId="{102C139D-D226-47E7-9B7E-021A20671028}" type="presParOf" srcId="{D5045C72-2A78-4A64-B6BC-7CB2B159BCA1}" destId="{B821AD4F-092D-49B7-B9D9-45560C45D0CC}" srcOrd="2" destOrd="0" presId="urn:microsoft.com/office/officeart/2005/8/layout/process2"/>
    <dgm:cxn modelId="{F92D0A0D-EB40-4926-8811-FA3771E156F7}" type="presParOf" srcId="{D5045C72-2A78-4A64-B6BC-7CB2B159BCA1}" destId="{BF370B2B-762E-4F2B-951C-2DC92D6D3A71}" srcOrd="3" destOrd="0" presId="urn:microsoft.com/office/officeart/2005/8/layout/process2"/>
    <dgm:cxn modelId="{6324A233-9603-4935-8E2E-454FBDD446F0}" type="presParOf" srcId="{BF370B2B-762E-4F2B-951C-2DC92D6D3A71}" destId="{6A307048-C00D-488A-8547-80951707DBDB}" srcOrd="0" destOrd="0" presId="urn:microsoft.com/office/officeart/2005/8/layout/process2"/>
    <dgm:cxn modelId="{C49624A3-C6E6-4C2B-B9DF-3BA4881D0FF7}" type="presParOf" srcId="{D5045C72-2A78-4A64-B6BC-7CB2B159BCA1}" destId="{927249E9-872F-4747-9CE0-BF47333837E9}" srcOrd="4" destOrd="0" presId="urn:microsoft.com/office/officeart/2005/8/layout/process2"/>
    <dgm:cxn modelId="{6C5FB0FE-38FC-4171-9A50-0C94F25DB198}" type="presParOf" srcId="{D5045C72-2A78-4A64-B6BC-7CB2B159BCA1}" destId="{A134ACED-E757-4427-B2D1-B6B51A5C78E6}" srcOrd="5" destOrd="0" presId="urn:microsoft.com/office/officeart/2005/8/layout/process2"/>
    <dgm:cxn modelId="{D8C84DC4-AC75-49C2-9CA6-8978C2678919}" type="presParOf" srcId="{A134ACED-E757-4427-B2D1-B6B51A5C78E6}" destId="{174A9028-9DEA-4784-B655-E709B66571AD}" srcOrd="0" destOrd="0" presId="urn:microsoft.com/office/officeart/2005/8/layout/process2"/>
    <dgm:cxn modelId="{2B4842F8-FA37-49F2-927E-9786B5FDEB77}" type="presParOf" srcId="{D5045C72-2A78-4A64-B6BC-7CB2B159BCA1}" destId="{88C66FEA-1FD2-4C45-B97E-C2D39CE17BDC}" srcOrd="6" destOrd="0" presId="urn:microsoft.com/office/officeart/2005/8/layout/process2"/>
    <dgm:cxn modelId="{CEA85D50-8482-4A14-8825-4427567279D3}" type="presParOf" srcId="{D5045C72-2A78-4A64-B6BC-7CB2B159BCA1}" destId="{8DA74751-AFF9-48A3-A6B2-17FA35C2B612}" srcOrd="7" destOrd="0" presId="urn:microsoft.com/office/officeart/2005/8/layout/process2"/>
    <dgm:cxn modelId="{A9D14F3A-ADD4-4FB6-9FCC-095FBC422DE4}" type="presParOf" srcId="{8DA74751-AFF9-48A3-A6B2-17FA35C2B612}" destId="{F1C7FDDD-CAF1-43E2-830E-630763383D4A}" srcOrd="0" destOrd="0" presId="urn:microsoft.com/office/officeart/2005/8/layout/process2"/>
    <dgm:cxn modelId="{9E02F87A-D8FF-4C41-8DD0-08280B705C1F}" type="presParOf" srcId="{D5045C72-2A78-4A64-B6BC-7CB2B159BCA1}" destId="{0F02A4EB-FF2B-4F22-8346-9BCFCAB717F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38C56D-9111-4C33-8B0D-6C7A050077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322D61-B02F-488D-AA15-26BABC23BB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Logistics Regression can only be used to predict binary outcome</a:t>
          </a:r>
        </a:p>
      </dgm:t>
    </dgm:pt>
    <dgm:pt modelId="{D7333B06-0E2D-45CA-AE41-CD17E5568CAA}" type="parTrans" cxnId="{014027ED-F647-401F-AA41-FDA7325C2646}">
      <dgm:prSet/>
      <dgm:spPr/>
      <dgm:t>
        <a:bodyPr/>
        <a:lstStyle/>
        <a:p>
          <a:endParaRPr lang="en-US"/>
        </a:p>
      </dgm:t>
    </dgm:pt>
    <dgm:pt modelId="{9CA72CAC-48EB-4091-8C5B-58D30F44E495}" type="sibTrans" cxnId="{014027ED-F647-401F-AA41-FDA7325C2646}">
      <dgm:prSet/>
      <dgm:spPr/>
      <dgm:t>
        <a:bodyPr/>
        <a:lstStyle/>
        <a:p>
          <a:endParaRPr lang="en-US"/>
        </a:p>
      </dgm:t>
    </dgm:pt>
    <dgm:pt modelId="{B41E8421-5C17-4AC8-8983-3534E40A0F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Logistics Regression assume linearity between dependent and independent variables.</a:t>
          </a:r>
        </a:p>
      </dgm:t>
    </dgm:pt>
    <dgm:pt modelId="{17384EDC-7682-4814-80B2-438912BA55C3}" type="parTrans" cxnId="{839E9A6B-BA85-437F-B53C-0D0C543D12CA}">
      <dgm:prSet/>
      <dgm:spPr/>
      <dgm:t>
        <a:bodyPr/>
        <a:lstStyle/>
        <a:p>
          <a:endParaRPr lang="en-US"/>
        </a:p>
      </dgm:t>
    </dgm:pt>
    <dgm:pt modelId="{6BE759E3-9733-4446-9C90-20077359AED5}" type="sibTrans" cxnId="{839E9A6B-BA85-437F-B53C-0D0C543D12CA}">
      <dgm:prSet/>
      <dgm:spPr/>
      <dgm:t>
        <a:bodyPr/>
        <a:lstStyle/>
        <a:p>
          <a:endParaRPr lang="en-US"/>
        </a:p>
      </dgm:t>
    </dgm:pt>
    <dgm:pt modelId="{2F458461-D527-408C-9DAF-B873787DFBED}" type="pres">
      <dgm:prSet presAssocID="{2138C56D-9111-4C33-8B0D-6C7A05007765}" presName="linear" presStyleCnt="0">
        <dgm:presLayoutVars>
          <dgm:animLvl val="lvl"/>
          <dgm:resizeHandles val="exact"/>
        </dgm:presLayoutVars>
      </dgm:prSet>
      <dgm:spPr/>
    </dgm:pt>
    <dgm:pt modelId="{2CEEFD93-F6A5-4794-8C01-49E703A687E4}" type="pres">
      <dgm:prSet presAssocID="{D2322D61-B02F-488D-AA15-26BABC23BB2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6D9BCB-22D5-4137-A700-DDAFF6F94847}" type="pres">
      <dgm:prSet presAssocID="{9CA72CAC-48EB-4091-8C5B-58D30F44E495}" presName="spacer" presStyleCnt="0"/>
      <dgm:spPr/>
    </dgm:pt>
    <dgm:pt modelId="{80FF50E8-B908-41A4-AAAF-01E28B89A200}" type="pres">
      <dgm:prSet presAssocID="{B41E8421-5C17-4AC8-8983-3534E40A0F0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CDF34A-7D94-402B-A33E-248A20435D83}" type="presOf" srcId="{B41E8421-5C17-4AC8-8983-3534E40A0F02}" destId="{80FF50E8-B908-41A4-AAAF-01E28B89A200}" srcOrd="0" destOrd="0" presId="urn:microsoft.com/office/officeart/2005/8/layout/vList2"/>
    <dgm:cxn modelId="{839E9A6B-BA85-437F-B53C-0D0C543D12CA}" srcId="{2138C56D-9111-4C33-8B0D-6C7A05007765}" destId="{B41E8421-5C17-4AC8-8983-3534E40A0F02}" srcOrd="1" destOrd="0" parTransId="{17384EDC-7682-4814-80B2-438912BA55C3}" sibTransId="{6BE759E3-9733-4446-9C90-20077359AED5}"/>
    <dgm:cxn modelId="{8F51196C-7CC0-48D6-B79A-C0D2B43E9071}" type="presOf" srcId="{D2322D61-B02F-488D-AA15-26BABC23BB2B}" destId="{2CEEFD93-F6A5-4794-8C01-49E703A687E4}" srcOrd="0" destOrd="0" presId="urn:microsoft.com/office/officeart/2005/8/layout/vList2"/>
    <dgm:cxn modelId="{1CA7FC7E-B522-4297-AD19-38FEB00CF839}" type="presOf" srcId="{2138C56D-9111-4C33-8B0D-6C7A05007765}" destId="{2F458461-D527-408C-9DAF-B873787DFBED}" srcOrd="0" destOrd="0" presId="urn:microsoft.com/office/officeart/2005/8/layout/vList2"/>
    <dgm:cxn modelId="{014027ED-F647-401F-AA41-FDA7325C2646}" srcId="{2138C56D-9111-4C33-8B0D-6C7A05007765}" destId="{D2322D61-B02F-488D-AA15-26BABC23BB2B}" srcOrd="0" destOrd="0" parTransId="{D7333B06-0E2D-45CA-AE41-CD17E5568CAA}" sibTransId="{9CA72CAC-48EB-4091-8C5B-58D30F44E495}"/>
    <dgm:cxn modelId="{C2B8327B-919B-4311-AFD6-FCEC91DFAC8C}" type="presParOf" srcId="{2F458461-D527-408C-9DAF-B873787DFBED}" destId="{2CEEFD93-F6A5-4794-8C01-49E703A687E4}" srcOrd="0" destOrd="0" presId="urn:microsoft.com/office/officeart/2005/8/layout/vList2"/>
    <dgm:cxn modelId="{5762EEB6-30A1-4BE9-B375-6FE5C851AA14}" type="presParOf" srcId="{2F458461-D527-408C-9DAF-B873787DFBED}" destId="{326D9BCB-22D5-4137-A700-DDAFF6F94847}" srcOrd="1" destOrd="0" presId="urn:microsoft.com/office/officeart/2005/8/layout/vList2"/>
    <dgm:cxn modelId="{7CF9CAFA-92B1-49EA-A3CD-449131C344F0}" type="presParOf" srcId="{2F458461-D527-408C-9DAF-B873787DFBED}" destId="{80FF50E8-B908-41A4-AAAF-01E28B89A20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397B80-2020-4E0C-B0E4-5CF3772C916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E5A4CB-C5EE-4E7C-B1CD-280F7FF9E230}">
      <dgm:prSet/>
      <dgm:spPr/>
      <dgm:t>
        <a:bodyPr/>
        <a:lstStyle/>
        <a:p>
          <a:pPr rtl="0"/>
          <a:r>
            <a:rPr lang="en-SG">
              <a:latin typeface="Grandview Display"/>
            </a:rPr>
            <a:t>Inefficient, need</a:t>
          </a:r>
          <a:r>
            <a:rPr lang="en-SG"/>
            <a:t> to perform different kernel functions to choose an appropriate function.</a:t>
          </a:r>
          <a:endParaRPr lang="en-US"/>
        </a:p>
      </dgm:t>
    </dgm:pt>
    <dgm:pt modelId="{0D30796A-368D-4A8C-B1FB-4726BB180BAF}" type="parTrans" cxnId="{C62035B9-75BA-48AD-977A-CC6B532706CB}">
      <dgm:prSet/>
      <dgm:spPr/>
      <dgm:t>
        <a:bodyPr/>
        <a:lstStyle/>
        <a:p>
          <a:endParaRPr lang="en-US"/>
        </a:p>
      </dgm:t>
    </dgm:pt>
    <dgm:pt modelId="{0F36137D-3F75-4007-9577-A04C5A15B994}" type="sibTrans" cxnId="{C62035B9-75BA-48AD-977A-CC6B532706CB}">
      <dgm:prSet/>
      <dgm:spPr/>
      <dgm:t>
        <a:bodyPr/>
        <a:lstStyle/>
        <a:p>
          <a:endParaRPr lang="en-US"/>
        </a:p>
      </dgm:t>
    </dgm:pt>
    <dgm:pt modelId="{9F13DE2F-15CD-4BE9-A9BB-12D3D46C16CA}">
      <dgm:prSet/>
      <dgm:spPr/>
      <dgm:t>
        <a:bodyPr/>
        <a:lstStyle/>
        <a:p>
          <a:r>
            <a:rPr lang="en-SG"/>
            <a:t>Long training time on large dataset.</a:t>
          </a:r>
          <a:endParaRPr lang="en-US"/>
        </a:p>
      </dgm:t>
    </dgm:pt>
    <dgm:pt modelId="{BA18FD62-F5DB-44EC-ADF9-AF7467C37E40}" type="parTrans" cxnId="{E78359E5-964B-4356-985D-066C20C831C6}">
      <dgm:prSet/>
      <dgm:spPr/>
      <dgm:t>
        <a:bodyPr/>
        <a:lstStyle/>
        <a:p>
          <a:endParaRPr lang="en-US"/>
        </a:p>
      </dgm:t>
    </dgm:pt>
    <dgm:pt modelId="{A4BF455B-77AF-4F8F-AD11-4CC4FFD6A5D4}" type="sibTrans" cxnId="{E78359E5-964B-4356-985D-066C20C831C6}">
      <dgm:prSet/>
      <dgm:spPr/>
      <dgm:t>
        <a:bodyPr/>
        <a:lstStyle/>
        <a:p>
          <a:endParaRPr lang="en-US"/>
        </a:p>
      </dgm:t>
    </dgm:pt>
    <dgm:pt modelId="{B03DA205-4F49-4D5A-B252-1CA2188E5889}" type="pres">
      <dgm:prSet presAssocID="{AF397B80-2020-4E0C-B0E4-5CF3772C9169}" presName="linear" presStyleCnt="0">
        <dgm:presLayoutVars>
          <dgm:animLvl val="lvl"/>
          <dgm:resizeHandles val="exact"/>
        </dgm:presLayoutVars>
      </dgm:prSet>
      <dgm:spPr/>
    </dgm:pt>
    <dgm:pt modelId="{09142699-D646-491F-8CE9-E8E953D267E2}" type="pres">
      <dgm:prSet presAssocID="{EEE5A4CB-C5EE-4E7C-B1CD-280F7FF9E2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6900E9-28F1-44A2-B786-213175E8405C}" type="pres">
      <dgm:prSet presAssocID="{0F36137D-3F75-4007-9577-A04C5A15B994}" presName="spacer" presStyleCnt="0"/>
      <dgm:spPr/>
    </dgm:pt>
    <dgm:pt modelId="{1D50667A-905C-4657-9437-23B4A9CD1D26}" type="pres">
      <dgm:prSet presAssocID="{9F13DE2F-15CD-4BE9-A9BB-12D3D46C16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2440B0F-B913-4D33-A9AD-CE656D24E8CB}" type="presOf" srcId="{EEE5A4CB-C5EE-4E7C-B1CD-280F7FF9E230}" destId="{09142699-D646-491F-8CE9-E8E953D267E2}" srcOrd="0" destOrd="0" presId="urn:microsoft.com/office/officeart/2005/8/layout/vList2"/>
    <dgm:cxn modelId="{7259780F-2931-41C8-9CE4-463E873FC5A5}" type="presOf" srcId="{AF397B80-2020-4E0C-B0E4-5CF3772C9169}" destId="{B03DA205-4F49-4D5A-B252-1CA2188E5889}" srcOrd="0" destOrd="0" presId="urn:microsoft.com/office/officeart/2005/8/layout/vList2"/>
    <dgm:cxn modelId="{FD700D9D-0B05-4DBE-9144-228A596D121F}" type="presOf" srcId="{9F13DE2F-15CD-4BE9-A9BB-12D3D46C16CA}" destId="{1D50667A-905C-4657-9437-23B4A9CD1D26}" srcOrd="0" destOrd="0" presId="urn:microsoft.com/office/officeart/2005/8/layout/vList2"/>
    <dgm:cxn modelId="{C62035B9-75BA-48AD-977A-CC6B532706CB}" srcId="{AF397B80-2020-4E0C-B0E4-5CF3772C9169}" destId="{EEE5A4CB-C5EE-4E7C-B1CD-280F7FF9E230}" srcOrd="0" destOrd="0" parTransId="{0D30796A-368D-4A8C-B1FB-4726BB180BAF}" sibTransId="{0F36137D-3F75-4007-9577-A04C5A15B994}"/>
    <dgm:cxn modelId="{E78359E5-964B-4356-985D-066C20C831C6}" srcId="{AF397B80-2020-4E0C-B0E4-5CF3772C9169}" destId="{9F13DE2F-15CD-4BE9-A9BB-12D3D46C16CA}" srcOrd="1" destOrd="0" parTransId="{BA18FD62-F5DB-44EC-ADF9-AF7467C37E40}" sibTransId="{A4BF455B-77AF-4F8F-AD11-4CC4FFD6A5D4}"/>
    <dgm:cxn modelId="{7BB5B4FB-C732-4BE4-B4F2-1EC9637770D6}" type="presParOf" srcId="{B03DA205-4F49-4D5A-B252-1CA2188E5889}" destId="{09142699-D646-491F-8CE9-E8E953D267E2}" srcOrd="0" destOrd="0" presId="urn:microsoft.com/office/officeart/2005/8/layout/vList2"/>
    <dgm:cxn modelId="{D674C240-15C5-42E7-8CE1-207EFFA2CBA6}" type="presParOf" srcId="{B03DA205-4F49-4D5A-B252-1CA2188E5889}" destId="{C16900E9-28F1-44A2-B786-213175E8405C}" srcOrd="1" destOrd="0" presId="urn:microsoft.com/office/officeart/2005/8/layout/vList2"/>
    <dgm:cxn modelId="{AA3581D6-EE38-43E0-9978-25FC357990B7}" type="presParOf" srcId="{B03DA205-4F49-4D5A-B252-1CA2188E5889}" destId="{1D50667A-905C-4657-9437-23B4A9CD1D2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397B80-2020-4E0C-B0E4-5CF3772C916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E5A4CB-C5EE-4E7C-B1CD-280F7FF9E230}">
      <dgm:prSet/>
      <dgm:spPr/>
      <dgm:t>
        <a:bodyPr/>
        <a:lstStyle/>
        <a:p>
          <a:pPr rtl="0"/>
          <a:r>
            <a:rPr lang="en-SG">
              <a:latin typeface="Grandview Display"/>
            </a:rPr>
            <a:t>Large</a:t>
          </a:r>
          <a:r>
            <a:rPr lang="en-SG"/>
            <a:t> number of trees can make the algorithm too slow and ineffective for real-time predictions.</a:t>
          </a:r>
          <a:endParaRPr lang="en-US"/>
        </a:p>
      </dgm:t>
    </dgm:pt>
    <dgm:pt modelId="{0D30796A-368D-4A8C-B1FB-4726BB180BAF}" type="parTrans" cxnId="{C62035B9-75BA-48AD-977A-CC6B532706CB}">
      <dgm:prSet/>
      <dgm:spPr/>
      <dgm:t>
        <a:bodyPr/>
        <a:lstStyle/>
        <a:p>
          <a:endParaRPr lang="en-US"/>
        </a:p>
      </dgm:t>
    </dgm:pt>
    <dgm:pt modelId="{0F36137D-3F75-4007-9577-A04C5A15B994}" type="sibTrans" cxnId="{C62035B9-75BA-48AD-977A-CC6B532706CB}">
      <dgm:prSet/>
      <dgm:spPr/>
      <dgm:t>
        <a:bodyPr/>
        <a:lstStyle/>
        <a:p>
          <a:endParaRPr lang="en-US"/>
        </a:p>
      </dgm:t>
    </dgm:pt>
    <dgm:pt modelId="{9F13DE2F-15CD-4BE9-A9BB-12D3D46C16CA}">
      <dgm:prSet/>
      <dgm:spPr/>
      <dgm:t>
        <a:bodyPr/>
        <a:lstStyle/>
        <a:p>
          <a:pPr rtl="0"/>
          <a:r>
            <a:rPr lang="en-SG">
              <a:latin typeface="Grandview Display"/>
            </a:rPr>
            <a:t>Not good for comprehensibility. Hard to visualize predictions</a:t>
          </a:r>
          <a:endParaRPr lang="en-US"/>
        </a:p>
      </dgm:t>
    </dgm:pt>
    <dgm:pt modelId="{BA18FD62-F5DB-44EC-ADF9-AF7467C37E40}" type="parTrans" cxnId="{E78359E5-964B-4356-985D-066C20C831C6}">
      <dgm:prSet/>
      <dgm:spPr/>
      <dgm:t>
        <a:bodyPr/>
        <a:lstStyle/>
        <a:p>
          <a:endParaRPr lang="en-US"/>
        </a:p>
      </dgm:t>
    </dgm:pt>
    <dgm:pt modelId="{A4BF455B-77AF-4F8F-AD11-4CC4FFD6A5D4}" type="sibTrans" cxnId="{E78359E5-964B-4356-985D-066C20C831C6}">
      <dgm:prSet/>
      <dgm:spPr/>
      <dgm:t>
        <a:bodyPr/>
        <a:lstStyle/>
        <a:p>
          <a:endParaRPr lang="en-US"/>
        </a:p>
      </dgm:t>
    </dgm:pt>
    <dgm:pt modelId="{B03DA205-4F49-4D5A-B252-1CA2188E5889}" type="pres">
      <dgm:prSet presAssocID="{AF397B80-2020-4E0C-B0E4-5CF3772C9169}" presName="linear" presStyleCnt="0">
        <dgm:presLayoutVars>
          <dgm:animLvl val="lvl"/>
          <dgm:resizeHandles val="exact"/>
        </dgm:presLayoutVars>
      </dgm:prSet>
      <dgm:spPr/>
    </dgm:pt>
    <dgm:pt modelId="{09142699-D646-491F-8CE9-E8E953D267E2}" type="pres">
      <dgm:prSet presAssocID="{EEE5A4CB-C5EE-4E7C-B1CD-280F7FF9E2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6900E9-28F1-44A2-B786-213175E8405C}" type="pres">
      <dgm:prSet presAssocID="{0F36137D-3F75-4007-9577-A04C5A15B994}" presName="spacer" presStyleCnt="0"/>
      <dgm:spPr/>
    </dgm:pt>
    <dgm:pt modelId="{1D50667A-905C-4657-9437-23B4A9CD1D26}" type="pres">
      <dgm:prSet presAssocID="{9F13DE2F-15CD-4BE9-A9BB-12D3D46C16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2440B0F-B913-4D33-A9AD-CE656D24E8CB}" type="presOf" srcId="{EEE5A4CB-C5EE-4E7C-B1CD-280F7FF9E230}" destId="{09142699-D646-491F-8CE9-E8E953D267E2}" srcOrd="0" destOrd="0" presId="urn:microsoft.com/office/officeart/2005/8/layout/vList2"/>
    <dgm:cxn modelId="{7259780F-2931-41C8-9CE4-463E873FC5A5}" type="presOf" srcId="{AF397B80-2020-4E0C-B0E4-5CF3772C9169}" destId="{B03DA205-4F49-4D5A-B252-1CA2188E5889}" srcOrd="0" destOrd="0" presId="urn:microsoft.com/office/officeart/2005/8/layout/vList2"/>
    <dgm:cxn modelId="{FD700D9D-0B05-4DBE-9144-228A596D121F}" type="presOf" srcId="{9F13DE2F-15CD-4BE9-A9BB-12D3D46C16CA}" destId="{1D50667A-905C-4657-9437-23B4A9CD1D26}" srcOrd="0" destOrd="0" presId="urn:microsoft.com/office/officeart/2005/8/layout/vList2"/>
    <dgm:cxn modelId="{C62035B9-75BA-48AD-977A-CC6B532706CB}" srcId="{AF397B80-2020-4E0C-B0E4-5CF3772C9169}" destId="{EEE5A4CB-C5EE-4E7C-B1CD-280F7FF9E230}" srcOrd="0" destOrd="0" parTransId="{0D30796A-368D-4A8C-B1FB-4726BB180BAF}" sibTransId="{0F36137D-3F75-4007-9577-A04C5A15B994}"/>
    <dgm:cxn modelId="{E78359E5-964B-4356-985D-066C20C831C6}" srcId="{AF397B80-2020-4E0C-B0E4-5CF3772C9169}" destId="{9F13DE2F-15CD-4BE9-A9BB-12D3D46C16CA}" srcOrd="1" destOrd="0" parTransId="{BA18FD62-F5DB-44EC-ADF9-AF7467C37E40}" sibTransId="{A4BF455B-77AF-4F8F-AD11-4CC4FFD6A5D4}"/>
    <dgm:cxn modelId="{7BB5B4FB-C732-4BE4-B4F2-1EC9637770D6}" type="presParOf" srcId="{B03DA205-4F49-4D5A-B252-1CA2188E5889}" destId="{09142699-D646-491F-8CE9-E8E953D267E2}" srcOrd="0" destOrd="0" presId="urn:microsoft.com/office/officeart/2005/8/layout/vList2"/>
    <dgm:cxn modelId="{D674C240-15C5-42E7-8CE1-207EFFA2CBA6}" type="presParOf" srcId="{B03DA205-4F49-4D5A-B252-1CA2188E5889}" destId="{C16900E9-28F1-44A2-B786-213175E8405C}" srcOrd="1" destOrd="0" presId="urn:microsoft.com/office/officeart/2005/8/layout/vList2"/>
    <dgm:cxn modelId="{AA3581D6-EE38-43E0-9978-25FC357990B7}" type="presParOf" srcId="{B03DA205-4F49-4D5A-B252-1CA2188E5889}" destId="{1D50667A-905C-4657-9437-23B4A9CD1D2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FA92F-8770-42E7-808E-1B22CC5ECA41}">
      <dsp:nvSpPr>
        <dsp:cNvPr id="0" name=""/>
        <dsp:cNvSpPr/>
      </dsp:nvSpPr>
      <dsp:spPr>
        <a:xfrm>
          <a:off x="6223" y="377259"/>
          <a:ext cx="1945630" cy="23347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0" rIns="19218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/>
            <a:t>Introduction</a:t>
          </a:r>
          <a:endParaRPr lang="en-US" sz="1200" kern="1200"/>
        </a:p>
      </dsp:txBody>
      <dsp:txXfrm>
        <a:off x="6223" y="1311161"/>
        <a:ext cx="1945630" cy="1400853"/>
      </dsp:txXfrm>
    </dsp:sp>
    <dsp:sp modelId="{35E13F06-B6DF-4CEE-82CF-357FA62F3DD0}">
      <dsp:nvSpPr>
        <dsp:cNvPr id="0" name=""/>
        <dsp:cNvSpPr/>
      </dsp:nvSpPr>
      <dsp:spPr>
        <a:xfrm>
          <a:off x="6223" y="377259"/>
          <a:ext cx="1945630" cy="9339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165100" rIns="192185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223" y="377259"/>
        <a:ext cx="1945630" cy="933902"/>
      </dsp:txXfrm>
    </dsp:sp>
    <dsp:sp modelId="{9FA3BA5C-D361-4100-9199-18C4A4351125}">
      <dsp:nvSpPr>
        <dsp:cNvPr id="0" name=""/>
        <dsp:cNvSpPr/>
      </dsp:nvSpPr>
      <dsp:spPr>
        <a:xfrm>
          <a:off x="2107504" y="377259"/>
          <a:ext cx="1945630" cy="233475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0" rIns="19218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/>
            <a:t>Process Overview</a:t>
          </a:r>
          <a:endParaRPr lang="en-US" sz="1200" kern="1200"/>
        </a:p>
      </dsp:txBody>
      <dsp:txXfrm>
        <a:off x="2107504" y="1311161"/>
        <a:ext cx="1945630" cy="1400853"/>
      </dsp:txXfrm>
    </dsp:sp>
    <dsp:sp modelId="{68548539-47C8-4AD2-A782-E4FB6ECEA411}">
      <dsp:nvSpPr>
        <dsp:cNvPr id="0" name=""/>
        <dsp:cNvSpPr/>
      </dsp:nvSpPr>
      <dsp:spPr>
        <a:xfrm>
          <a:off x="2107504" y="377259"/>
          <a:ext cx="1945630" cy="9339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165100" rIns="192185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07504" y="377259"/>
        <a:ext cx="1945630" cy="933902"/>
      </dsp:txXfrm>
    </dsp:sp>
    <dsp:sp modelId="{F7B3AE7B-FEAD-4729-B1D2-55CDF6D6CA84}">
      <dsp:nvSpPr>
        <dsp:cNvPr id="0" name=""/>
        <dsp:cNvSpPr/>
      </dsp:nvSpPr>
      <dsp:spPr>
        <a:xfrm>
          <a:off x="4208784" y="377259"/>
          <a:ext cx="1945630" cy="233475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0" rIns="19218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/>
            <a:t>Data Download/Preparation</a:t>
          </a:r>
          <a:endParaRPr lang="en-US" sz="1200" kern="1200"/>
        </a:p>
      </dsp:txBody>
      <dsp:txXfrm>
        <a:off x="4208784" y="1311161"/>
        <a:ext cx="1945630" cy="1400853"/>
      </dsp:txXfrm>
    </dsp:sp>
    <dsp:sp modelId="{83BCD52F-64AA-45B0-BFCA-E28AB113861D}">
      <dsp:nvSpPr>
        <dsp:cNvPr id="0" name=""/>
        <dsp:cNvSpPr/>
      </dsp:nvSpPr>
      <dsp:spPr>
        <a:xfrm>
          <a:off x="4208784" y="377259"/>
          <a:ext cx="1945630" cy="9339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165100" rIns="192185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08784" y="377259"/>
        <a:ext cx="1945630" cy="933902"/>
      </dsp:txXfrm>
    </dsp:sp>
    <dsp:sp modelId="{306BC6F0-E8E0-4910-A4FE-F1E2FD96476F}">
      <dsp:nvSpPr>
        <dsp:cNvPr id="0" name=""/>
        <dsp:cNvSpPr/>
      </dsp:nvSpPr>
      <dsp:spPr>
        <a:xfrm>
          <a:off x="6310065" y="377259"/>
          <a:ext cx="1945630" cy="233475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0" rIns="19218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/>
            <a:t>Data Modelling, Analysis and Findings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900" kern="1200"/>
            <a:t>Logistic Regression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900" kern="1200"/>
            <a:t>Support Vector Machine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900" kern="1200"/>
            <a:t>Random Forest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900" kern="1200" err="1"/>
            <a:t>Naives</a:t>
          </a:r>
          <a:r>
            <a:rPr lang="en-SG" sz="900" kern="1200"/>
            <a:t> Bayes </a:t>
          </a:r>
          <a:endParaRPr lang="en-US" sz="900" kern="1200"/>
        </a:p>
      </dsp:txBody>
      <dsp:txXfrm>
        <a:off x="6310065" y="1311161"/>
        <a:ext cx="1945630" cy="1400853"/>
      </dsp:txXfrm>
    </dsp:sp>
    <dsp:sp modelId="{DADC2AB3-C4E2-4B93-A547-C4666460850B}">
      <dsp:nvSpPr>
        <dsp:cNvPr id="0" name=""/>
        <dsp:cNvSpPr/>
      </dsp:nvSpPr>
      <dsp:spPr>
        <a:xfrm>
          <a:off x="6310065" y="377259"/>
          <a:ext cx="1945630" cy="9339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165100" rIns="192185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310065" y="377259"/>
        <a:ext cx="1945630" cy="933902"/>
      </dsp:txXfrm>
    </dsp:sp>
    <dsp:sp modelId="{C0D2BEDC-FC56-448A-BACD-265EBF6CE782}">
      <dsp:nvSpPr>
        <dsp:cNvPr id="0" name=""/>
        <dsp:cNvSpPr/>
      </dsp:nvSpPr>
      <dsp:spPr>
        <a:xfrm>
          <a:off x="8411345" y="377259"/>
          <a:ext cx="1945630" cy="23347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0" rIns="19218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/>
            <a:t>Conclusion</a:t>
          </a:r>
          <a:endParaRPr lang="en-US" sz="1200" kern="1200"/>
        </a:p>
      </dsp:txBody>
      <dsp:txXfrm>
        <a:off x="8411345" y="1311161"/>
        <a:ext cx="1945630" cy="1400853"/>
      </dsp:txXfrm>
    </dsp:sp>
    <dsp:sp modelId="{6459C256-B7E2-42C4-AA07-DDDBFBF22F21}">
      <dsp:nvSpPr>
        <dsp:cNvPr id="0" name=""/>
        <dsp:cNvSpPr/>
      </dsp:nvSpPr>
      <dsp:spPr>
        <a:xfrm>
          <a:off x="8411345" y="377259"/>
          <a:ext cx="1945630" cy="9339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185" tIns="165100" rIns="192185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411345" y="377259"/>
        <a:ext cx="1945630" cy="933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2CD79-F71A-48BD-BB22-6C3F9207CAAC}">
      <dsp:nvSpPr>
        <dsp:cNvPr id="0" name=""/>
        <dsp:cNvSpPr/>
      </dsp:nvSpPr>
      <dsp:spPr>
        <a:xfrm>
          <a:off x="2571037" y="1463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C27BC-2B13-42E4-BF55-1F19E480B8C4}">
      <dsp:nvSpPr>
        <dsp:cNvPr id="0" name=""/>
        <dsp:cNvSpPr/>
      </dsp:nvSpPr>
      <dsp:spPr>
        <a:xfrm>
          <a:off x="2951287" y="39488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9610E-EB6A-4819-AF92-53C61B09828C}">
      <dsp:nvSpPr>
        <dsp:cNvPr id="0" name=""/>
        <dsp:cNvSpPr/>
      </dsp:nvSpPr>
      <dsp:spPr>
        <a:xfrm>
          <a:off x="2000662" y="235463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Data source: </a:t>
          </a:r>
          <a:r>
            <a:rPr lang="en-SG" sz="1100" kern="1200"/>
            <a:t>https://www.kaggle.com/datasets/davydev/shopee-code-league-20?resource=download</a:t>
          </a:r>
          <a:endParaRPr lang="en-US" sz="1100" kern="1200"/>
        </a:p>
      </dsp:txBody>
      <dsp:txXfrm>
        <a:off x="2000662" y="2354637"/>
        <a:ext cx="2925000" cy="720000"/>
      </dsp:txXfrm>
    </dsp:sp>
    <dsp:sp modelId="{955A7F2E-7C6A-4981-B00F-AC214BFB3D82}">
      <dsp:nvSpPr>
        <dsp:cNvPr id="0" name=""/>
        <dsp:cNvSpPr/>
      </dsp:nvSpPr>
      <dsp:spPr>
        <a:xfrm>
          <a:off x="6007912" y="14637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19712-99FD-4D69-B240-6549C9B9B378}">
      <dsp:nvSpPr>
        <dsp:cNvPr id="0" name=""/>
        <dsp:cNvSpPr/>
      </dsp:nvSpPr>
      <dsp:spPr>
        <a:xfrm>
          <a:off x="6388162" y="39488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17070-3D93-4578-BC60-867B9ABC5822}">
      <dsp:nvSpPr>
        <dsp:cNvPr id="0" name=""/>
        <dsp:cNvSpPr/>
      </dsp:nvSpPr>
      <dsp:spPr>
        <a:xfrm>
          <a:off x="5437537" y="2354637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100" kern="1200"/>
            <a:t>API to extract Shop Information from Shopee </a:t>
          </a:r>
          <a:endParaRPr lang="en-US" sz="1100" kern="1200"/>
        </a:p>
      </dsp:txBody>
      <dsp:txXfrm>
        <a:off x="5437537" y="2354637"/>
        <a:ext cx="29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6B3FE-5C50-4BA3-B450-2C007852DAC3}">
      <dsp:nvSpPr>
        <dsp:cNvPr id="0" name=""/>
        <dsp:cNvSpPr/>
      </dsp:nvSpPr>
      <dsp:spPr>
        <a:xfrm>
          <a:off x="1812437" y="508082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1994817" y="551721"/>
        <a:ext cx="20808" cy="4161"/>
      </dsp:txXfrm>
    </dsp:sp>
    <dsp:sp modelId="{A242204F-1D7E-4C43-B63D-761E92529766}">
      <dsp:nvSpPr>
        <dsp:cNvPr id="0" name=""/>
        <dsp:cNvSpPr/>
      </dsp:nvSpPr>
      <dsp:spPr>
        <a:xfrm>
          <a:off x="4806" y="10972"/>
          <a:ext cx="1809430" cy="10856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G" sz="1100" kern="1200"/>
            <a:t>Loading dataset into R</a:t>
          </a:r>
        </a:p>
      </dsp:txBody>
      <dsp:txXfrm>
        <a:off x="4806" y="10972"/>
        <a:ext cx="1809430" cy="1085658"/>
      </dsp:txXfrm>
    </dsp:sp>
    <dsp:sp modelId="{71A468A0-287E-4613-84AB-2D374E25C5BC}">
      <dsp:nvSpPr>
        <dsp:cNvPr id="0" name=""/>
        <dsp:cNvSpPr/>
      </dsp:nvSpPr>
      <dsp:spPr>
        <a:xfrm>
          <a:off x="4038037" y="508082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220417" y="551721"/>
        <a:ext cx="20808" cy="4161"/>
      </dsp:txXfrm>
    </dsp:sp>
    <dsp:sp modelId="{63C3B1EA-7AE4-4D60-AF20-C4D5C5B0302E}">
      <dsp:nvSpPr>
        <dsp:cNvPr id="0" name=""/>
        <dsp:cNvSpPr/>
      </dsp:nvSpPr>
      <dsp:spPr>
        <a:xfrm>
          <a:off x="2230406" y="10972"/>
          <a:ext cx="1809430" cy="1085658"/>
        </a:xfrm>
        <a:prstGeom prst="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Concatenate </a:t>
          </a:r>
          <a:r>
            <a:rPr lang="en-SG" sz="1100" i="1" kern="1200"/>
            <a:t>'shopid' </a:t>
          </a:r>
          <a:r>
            <a:rPr lang="en-SG" sz="1100" kern="1200"/>
            <a:t>and </a:t>
          </a:r>
          <a:r>
            <a:rPr lang="en-SG" sz="1100" i="1" kern="1200"/>
            <a:t>'userid'</a:t>
          </a:r>
        </a:p>
      </dsp:txBody>
      <dsp:txXfrm>
        <a:off x="2230406" y="10972"/>
        <a:ext cx="1809430" cy="1085658"/>
      </dsp:txXfrm>
    </dsp:sp>
    <dsp:sp modelId="{04FC1589-5EEA-41A5-8824-54D79B0E0104}">
      <dsp:nvSpPr>
        <dsp:cNvPr id="0" name=""/>
        <dsp:cNvSpPr/>
      </dsp:nvSpPr>
      <dsp:spPr>
        <a:xfrm>
          <a:off x="909522" y="1094831"/>
          <a:ext cx="4451199" cy="385569"/>
        </a:xfrm>
        <a:custGeom>
          <a:avLst/>
          <a:gdLst/>
          <a:ahLst/>
          <a:cxnLst/>
          <a:rect l="0" t="0" r="0" b="0"/>
          <a:pathLst>
            <a:path>
              <a:moveTo>
                <a:pt x="4451199" y="0"/>
              </a:moveTo>
              <a:lnTo>
                <a:pt x="4451199" y="209884"/>
              </a:lnTo>
              <a:lnTo>
                <a:pt x="0" y="209884"/>
              </a:lnTo>
              <a:lnTo>
                <a:pt x="0" y="385569"/>
              </a:lnTo>
            </a:path>
          </a:pathLst>
        </a:custGeom>
        <a:noFill/>
        <a:ln w="635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023356" y="1285535"/>
        <a:ext cx="223530" cy="4161"/>
      </dsp:txXfrm>
    </dsp:sp>
    <dsp:sp modelId="{34946277-CE14-4F7D-B429-39578D368761}">
      <dsp:nvSpPr>
        <dsp:cNvPr id="0" name=""/>
        <dsp:cNvSpPr/>
      </dsp:nvSpPr>
      <dsp:spPr>
        <a:xfrm>
          <a:off x="4456006" y="10972"/>
          <a:ext cx="1809430" cy="1085658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Set </a:t>
          </a:r>
          <a:r>
            <a:rPr lang="en-GB" sz="1100" i="1" kern="1200"/>
            <a:t>'event_time</a:t>
          </a:r>
          <a:r>
            <a:rPr lang="en-GB" sz="1100" kern="1200"/>
            <a:t>' in date and time format</a:t>
          </a:r>
        </a:p>
      </dsp:txBody>
      <dsp:txXfrm>
        <a:off x="4456006" y="10972"/>
        <a:ext cx="1809430" cy="1085658"/>
      </dsp:txXfrm>
    </dsp:sp>
    <dsp:sp modelId="{495E3057-8614-4627-9D4C-AD8780C65C1A}">
      <dsp:nvSpPr>
        <dsp:cNvPr id="0" name=""/>
        <dsp:cNvSpPr/>
      </dsp:nvSpPr>
      <dsp:spPr>
        <a:xfrm>
          <a:off x="1812437" y="2009909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1994817" y="2053548"/>
        <a:ext cx="20808" cy="4161"/>
      </dsp:txXfrm>
    </dsp:sp>
    <dsp:sp modelId="{64D05C42-E775-419B-9455-421CA52A8234}">
      <dsp:nvSpPr>
        <dsp:cNvPr id="0" name=""/>
        <dsp:cNvSpPr/>
      </dsp:nvSpPr>
      <dsp:spPr>
        <a:xfrm>
          <a:off x="4806" y="1512800"/>
          <a:ext cx="1809430" cy="1085658"/>
        </a:xfrm>
        <a:prstGeom prst="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Arrange </a:t>
          </a:r>
          <a:r>
            <a:rPr lang="en-GB" sz="1100" i="1" kern="1200"/>
            <a:t>'shopid_userid' </a:t>
          </a:r>
          <a:r>
            <a:rPr lang="en-GB" sz="1100" kern="1200"/>
            <a:t>by ascending order</a:t>
          </a:r>
        </a:p>
      </dsp:txBody>
      <dsp:txXfrm>
        <a:off x="4806" y="1512800"/>
        <a:ext cx="1809430" cy="1085658"/>
      </dsp:txXfrm>
    </dsp:sp>
    <dsp:sp modelId="{15161FA8-FDF5-458F-BBDF-0138CA662BE6}">
      <dsp:nvSpPr>
        <dsp:cNvPr id="0" name=""/>
        <dsp:cNvSpPr/>
      </dsp:nvSpPr>
      <dsp:spPr>
        <a:xfrm>
          <a:off x="4038037" y="2009909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220417" y="2053548"/>
        <a:ext cx="20808" cy="4161"/>
      </dsp:txXfrm>
    </dsp:sp>
    <dsp:sp modelId="{1F69AA70-82CA-4113-98B8-86A1C0B08E8E}">
      <dsp:nvSpPr>
        <dsp:cNvPr id="0" name=""/>
        <dsp:cNvSpPr/>
      </dsp:nvSpPr>
      <dsp:spPr>
        <a:xfrm>
          <a:off x="2230406" y="1512800"/>
          <a:ext cx="1809430" cy="1085658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Identify duplicated values in </a:t>
          </a:r>
          <a:r>
            <a:rPr lang="en-SG" sz="1100" i="1" kern="1200"/>
            <a:t>'shopid_userid'</a:t>
          </a:r>
        </a:p>
      </dsp:txBody>
      <dsp:txXfrm>
        <a:off x="2230406" y="1512800"/>
        <a:ext cx="1809430" cy="1085658"/>
      </dsp:txXfrm>
    </dsp:sp>
    <dsp:sp modelId="{D402F7CB-612A-4995-BCE0-F72E9E486FFB}">
      <dsp:nvSpPr>
        <dsp:cNvPr id="0" name=""/>
        <dsp:cNvSpPr/>
      </dsp:nvSpPr>
      <dsp:spPr>
        <a:xfrm>
          <a:off x="909522" y="2596658"/>
          <a:ext cx="4451199" cy="385569"/>
        </a:xfrm>
        <a:custGeom>
          <a:avLst/>
          <a:gdLst/>
          <a:ahLst/>
          <a:cxnLst/>
          <a:rect l="0" t="0" r="0" b="0"/>
          <a:pathLst>
            <a:path>
              <a:moveTo>
                <a:pt x="4451199" y="0"/>
              </a:moveTo>
              <a:lnTo>
                <a:pt x="4451199" y="209884"/>
              </a:lnTo>
              <a:lnTo>
                <a:pt x="0" y="209884"/>
              </a:lnTo>
              <a:lnTo>
                <a:pt x="0" y="385569"/>
              </a:lnTo>
            </a:path>
          </a:pathLst>
        </a:custGeom>
        <a:noFill/>
        <a:ln w="635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023356" y="2787362"/>
        <a:ext cx="223530" cy="4161"/>
      </dsp:txXfrm>
    </dsp:sp>
    <dsp:sp modelId="{87E2734A-0B7B-4E45-8C12-54B21474DF81}">
      <dsp:nvSpPr>
        <dsp:cNvPr id="0" name=""/>
        <dsp:cNvSpPr/>
      </dsp:nvSpPr>
      <dsp:spPr>
        <a:xfrm>
          <a:off x="4456006" y="1512800"/>
          <a:ext cx="1809430" cy="108565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Identify </a:t>
          </a:r>
          <a:r>
            <a:rPr lang="en-GB" sz="1100" i="1" kern="1200"/>
            <a:t>'shopid_userid' </a:t>
          </a:r>
          <a:r>
            <a:rPr lang="en-GB" sz="1100" kern="1200"/>
            <a:t>with multiple orders place</a:t>
          </a:r>
        </a:p>
      </dsp:txBody>
      <dsp:txXfrm>
        <a:off x="4456006" y="1512800"/>
        <a:ext cx="1809430" cy="1085658"/>
      </dsp:txXfrm>
    </dsp:sp>
    <dsp:sp modelId="{1B332F7B-54F9-4743-B413-C8B27FE16661}">
      <dsp:nvSpPr>
        <dsp:cNvPr id="0" name=""/>
        <dsp:cNvSpPr/>
      </dsp:nvSpPr>
      <dsp:spPr>
        <a:xfrm>
          <a:off x="1812437" y="3511737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1994817" y="3555376"/>
        <a:ext cx="20808" cy="4161"/>
      </dsp:txXfrm>
    </dsp:sp>
    <dsp:sp modelId="{7129E81F-1FEE-4830-A3AA-662BABEFEAC8}">
      <dsp:nvSpPr>
        <dsp:cNvPr id="0" name=""/>
        <dsp:cNvSpPr/>
      </dsp:nvSpPr>
      <dsp:spPr>
        <a:xfrm>
          <a:off x="4806" y="3014628"/>
          <a:ext cx="1809430" cy="1085658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Identify frequency of order for the </a:t>
          </a:r>
          <a:r>
            <a:rPr lang="en-GB" sz="1100" i="1" kern="1200"/>
            <a:t>'shopid_userid'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Identify those with more than 3 orders</a:t>
          </a:r>
        </a:p>
      </dsp:txBody>
      <dsp:txXfrm>
        <a:off x="4806" y="3014628"/>
        <a:ext cx="1809430" cy="1085658"/>
      </dsp:txXfrm>
    </dsp:sp>
    <dsp:sp modelId="{56BF8E39-3988-440E-97FF-7955F5C55937}">
      <dsp:nvSpPr>
        <dsp:cNvPr id="0" name=""/>
        <dsp:cNvSpPr/>
      </dsp:nvSpPr>
      <dsp:spPr>
        <a:xfrm>
          <a:off x="4038037" y="3511737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220417" y="3555376"/>
        <a:ext cx="20808" cy="4161"/>
      </dsp:txXfrm>
    </dsp:sp>
    <dsp:sp modelId="{2FD9B15C-678B-4CCE-A2A6-FED4DD409589}">
      <dsp:nvSpPr>
        <dsp:cNvPr id="0" name=""/>
        <dsp:cNvSpPr/>
      </dsp:nvSpPr>
      <dsp:spPr>
        <a:xfrm>
          <a:off x="2230406" y="3014628"/>
          <a:ext cx="1809430" cy="1085658"/>
        </a:xfrm>
        <a:prstGeom prst="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Calculate the time difference between each row </a:t>
          </a:r>
          <a:r>
            <a:rPr lang="en-GB" sz="1100" i="1" kern="1200"/>
            <a:t>(in seconds</a:t>
          </a:r>
          <a:r>
            <a:rPr lang="en-GB" sz="1100" kern="1200"/>
            <a:t>) and assign zero to first row</a:t>
          </a:r>
        </a:p>
      </dsp:txBody>
      <dsp:txXfrm>
        <a:off x="2230406" y="3014628"/>
        <a:ext cx="1809430" cy="1085658"/>
      </dsp:txXfrm>
    </dsp:sp>
    <dsp:sp modelId="{10F7FBC2-F35D-4DF4-8E19-86EA10733F47}">
      <dsp:nvSpPr>
        <dsp:cNvPr id="0" name=""/>
        <dsp:cNvSpPr/>
      </dsp:nvSpPr>
      <dsp:spPr>
        <a:xfrm>
          <a:off x="909522" y="4098486"/>
          <a:ext cx="4451199" cy="385569"/>
        </a:xfrm>
        <a:custGeom>
          <a:avLst/>
          <a:gdLst/>
          <a:ahLst/>
          <a:cxnLst/>
          <a:rect l="0" t="0" r="0" b="0"/>
          <a:pathLst>
            <a:path>
              <a:moveTo>
                <a:pt x="4451199" y="0"/>
              </a:moveTo>
              <a:lnTo>
                <a:pt x="4451199" y="209884"/>
              </a:lnTo>
              <a:lnTo>
                <a:pt x="0" y="209884"/>
              </a:lnTo>
              <a:lnTo>
                <a:pt x="0" y="385569"/>
              </a:lnTo>
            </a:path>
          </a:pathLst>
        </a:custGeom>
        <a:noFill/>
        <a:ln w="635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023356" y="4289190"/>
        <a:ext cx="223530" cy="4161"/>
      </dsp:txXfrm>
    </dsp:sp>
    <dsp:sp modelId="{351B1C15-F8E1-404D-901E-3B700AB07A94}">
      <dsp:nvSpPr>
        <dsp:cNvPr id="0" name=""/>
        <dsp:cNvSpPr/>
      </dsp:nvSpPr>
      <dsp:spPr>
        <a:xfrm>
          <a:off x="4456006" y="3014628"/>
          <a:ext cx="1809430" cy="1085658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Identify orders placed within an hour (</a:t>
          </a:r>
          <a:r>
            <a:rPr lang="en-GB" sz="1100" i="1" kern="1200"/>
            <a:t>3600 seconds</a:t>
          </a:r>
          <a:r>
            <a:rPr lang="en-GB" sz="1100" kern="1200"/>
            <a:t>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1 - order place within an hour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0 - order place not within an hour</a:t>
          </a:r>
          <a:endParaRPr lang="en-SG" sz="900" kern="1200"/>
        </a:p>
      </dsp:txBody>
      <dsp:txXfrm>
        <a:off x="4456006" y="3014628"/>
        <a:ext cx="1809430" cy="1085658"/>
      </dsp:txXfrm>
    </dsp:sp>
    <dsp:sp modelId="{2F97DF60-57FA-401B-B89F-DFFAA6732B31}">
      <dsp:nvSpPr>
        <dsp:cNvPr id="0" name=""/>
        <dsp:cNvSpPr/>
      </dsp:nvSpPr>
      <dsp:spPr>
        <a:xfrm>
          <a:off x="1812437" y="5013564"/>
          <a:ext cx="385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5569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1994817" y="5057203"/>
        <a:ext cx="20808" cy="4161"/>
      </dsp:txXfrm>
    </dsp:sp>
    <dsp:sp modelId="{D2AD3F92-A7FA-4E67-8E35-9FA6A3608E2B}">
      <dsp:nvSpPr>
        <dsp:cNvPr id="0" name=""/>
        <dsp:cNvSpPr/>
      </dsp:nvSpPr>
      <dsp:spPr>
        <a:xfrm>
          <a:off x="4806" y="4516455"/>
          <a:ext cx="1809430" cy="1085658"/>
        </a:xfrm>
        <a:prstGeom prst="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100" kern="1200"/>
            <a:t>Calculate the frequency of </a:t>
          </a:r>
          <a:r>
            <a:rPr lang="en-GB" sz="1100" i="1" kern="1200"/>
            <a:t>'shopid_userid'</a:t>
          </a:r>
          <a:endParaRPr lang="en-SG" sz="1100" i="1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Identify order with frequency of more than or equal to 2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1 - No order brushing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2 or more - order brushing</a:t>
          </a:r>
        </a:p>
      </dsp:txBody>
      <dsp:txXfrm>
        <a:off x="4806" y="4516455"/>
        <a:ext cx="1809430" cy="1085658"/>
      </dsp:txXfrm>
    </dsp:sp>
    <dsp:sp modelId="{DEA1AB7E-9CBD-46F4-9EA7-D8622277CC20}">
      <dsp:nvSpPr>
        <dsp:cNvPr id="0" name=""/>
        <dsp:cNvSpPr/>
      </dsp:nvSpPr>
      <dsp:spPr>
        <a:xfrm>
          <a:off x="2230406" y="4516455"/>
          <a:ext cx="1809430" cy="108565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Order brusher based on shopID obtained</a:t>
          </a:r>
        </a:p>
      </dsp:txBody>
      <dsp:txXfrm>
        <a:off x="2230406" y="4516455"/>
        <a:ext cx="1809430" cy="10856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3EFA-A570-406F-9827-6093FD47D820}">
      <dsp:nvSpPr>
        <dsp:cNvPr id="0" name=""/>
        <dsp:cNvSpPr/>
      </dsp:nvSpPr>
      <dsp:spPr>
        <a:xfrm>
          <a:off x="0" y="824653"/>
          <a:ext cx="5732205" cy="15224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627FB-AE0D-489D-9BD0-7C885564A6E4}">
      <dsp:nvSpPr>
        <dsp:cNvPr id="0" name=""/>
        <dsp:cNvSpPr/>
      </dsp:nvSpPr>
      <dsp:spPr>
        <a:xfrm>
          <a:off x="460537" y="1167201"/>
          <a:ext cx="837340" cy="8373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6B64B-CDA3-4239-BDB5-DD283FEE9DE2}">
      <dsp:nvSpPr>
        <dsp:cNvPr id="0" name=""/>
        <dsp:cNvSpPr/>
      </dsp:nvSpPr>
      <dsp:spPr>
        <a:xfrm>
          <a:off x="1758414" y="824653"/>
          <a:ext cx="3973791" cy="152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25" tIns="161125" rIns="161125" bIns="1611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The Order Brush and ShopID dataset are combined into one with the help of xlookup() function</a:t>
          </a:r>
          <a:endParaRPr lang="en-US" sz="1900" kern="1200"/>
        </a:p>
      </dsp:txBody>
      <dsp:txXfrm>
        <a:off x="1758414" y="824653"/>
        <a:ext cx="3973791" cy="1522436"/>
      </dsp:txXfrm>
    </dsp:sp>
    <dsp:sp modelId="{144F5F9D-6D5E-4A32-8481-CC22CDA5771A}">
      <dsp:nvSpPr>
        <dsp:cNvPr id="0" name=""/>
        <dsp:cNvSpPr/>
      </dsp:nvSpPr>
      <dsp:spPr>
        <a:xfrm>
          <a:off x="0" y="2727698"/>
          <a:ext cx="5732205" cy="15224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C1751-F581-484C-AD4C-7D7349A3D43D}">
      <dsp:nvSpPr>
        <dsp:cNvPr id="0" name=""/>
        <dsp:cNvSpPr/>
      </dsp:nvSpPr>
      <dsp:spPr>
        <a:xfrm>
          <a:off x="460537" y="3070246"/>
          <a:ext cx="837340" cy="8373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5A078-2C30-4359-9DEF-C01FC3C0146E}">
      <dsp:nvSpPr>
        <dsp:cNvPr id="0" name=""/>
        <dsp:cNvSpPr/>
      </dsp:nvSpPr>
      <dsp:spPr>
        <a:xfrm>
          <a:off x="1758414" y="2727698"/>
          <a:ext cx="2579492" cy="152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25" tIns="161125" rIns="161125" bIns="1611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With the cleaned and well-formed data, it will be ready for further analysis:</a:t>
          </a:r>
          <a:endParaRPr lang="en-US" sz="1900" kern="1200"/>
        </a:p>
      </dsp:txBody>
      <dsp:txXfrm>
        <a:off x="1758414" y="2727698"/>
        <a:ext cx="2579492" cy="1522436"/>
      </dsp:txXfrm>
    </dsp:sp>
    <dsp:sp modelId="{6F0381F5-2699-4365-9965-686472B4714A}">
      <dsp:nvSpPr>
        <dsp:cNvPr id="0" name=""/>
        <dsp:cNvSpPr/>
      </dsp:nvSpPr>
      <dsp:spPr>
        <a:xfrm>
          <a:off x="4337906" y="2727698"/>
          <a:ext cx="1394299" cy="152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25" tIns="161125" rIns="161125" bIns="16112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Logistic Regression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Support Vector Machine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Random Forest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err="1"/>
            <a:t>Naives</a:t>
          </a:r>
          <a:r>
            <a:rPr lang="en-SG" sz="1100" kern="1200"/>
            <a:t> Bayes</a:t>
          </a:r>
          <a:endParaRPr lang="en-US" sz="1100" kern="1200"/>
        </a:p>
      </dsp:txBody>
      <dsp:txXfrm>
        <a:off x="4337906" y="2727698"/>
        <a:ext cx="1394299" cy="1522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2850-60DE-45B1-A3E3-C4899D9AC06E}">
      <dsp:nvSpPr>
        <dsp:cNvPr id="0" name=""/>
        <dsp:cNvSpPr/>
      </dsp:nvSpPr>
      <dsp:spPr>
        <a:xfrm>
          <a:off x="1356927" y="469"/>
          <a:ext cx="1965046" cy="5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Dataset loaded into r</a:t>
          </a:r>
        </a:p>
      </dsp:txBody>
      <dsp:txXfrm>
        <a:off x="1373009" y="16551"/>
        <a:ext cx="1932882" cy="516899"/>
      </dsp:txXfrm>
    </dsp:sp>
    <dsp:sp modelId="{FD846E29-AA77-488F-8486-3D476F2E56E3}">
      <dsp:nvSpPr>
        <dsp:cNvPr id="0" name=""/>
        <dsp:cNvSpPr/>
      </dsp:nvSpPr>
      <dsp:spPr>
        <a:xfrm rot="5400000">
          <a:off x="2236501" y="563259"/>
          <a:ext cx="205898" cy="24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000" kern="1200"/>
        </a:p>
      </dsp:txBody>
      <dsp:txXfrm rot="-5400000">
        <a:off x="2265328" y="583849"/>
        <a:ext cx="148246" cy="144129"/>
      </dsp:txXfrm>
    </dsp:sp>
    <dsp:sp modelId="{B821AD4F-092D-49B7-B9D9-45560C45D0CC}">
      <dsp:nvSpPr>
        <dsp:cNvPr id="0" name=""/>
        <dsp:cNvSpPr/>
      </dsp:nvSpPr>
      <dsp:spPr>
        <a:xfrm>
          <a:off x="1356927" y="824064"/>
          <a:ext cx="1965046" cy="5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Check for classification and reclass</a:t>
          </a:r>
        </a:p>
      </dsp:txBody>
      <dsp:txXfrm>
        <a:off x="1373009" y="840146"/>
        <a:ext cx="1932882" cy="516899"/>
      </dsp:txXfrm>
    </dsp:sp>
    <dsp:sp modelId="{BF370B2B-762E-4F2B-951C-2DC92D6D3A71}">
      <dsp:nvSpPr>
        <dsp:cNvPr id="0" name=""/>
        <dsp:cNvSpPr/>
      </dsp:nvSpPr>
      <dsp:spPr>
        <a:xfrm rot="5400000">
          <a:off x="2236501" y="1386854"/>
          <a:ext cx="205898" cy="24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000" kern="1200"/>
        </a:p>
      </dsp:txBody>
      <dsp:txXfrm rot="-5400000">
        <a:off x="2265328" y="1407444"/>
        <a:ext cx="148246" cy="144129"/>
      </dsp:txXfrm>
    </dsp:sp>
    <dsp:sp modelId="{927249E9-872F-4747-9CE0-BF47333837E9}">
      <dsp:nvSpPr>
        <dsp:cNvPr id="0" name=""/>
        <dsp:cNvSpPr/>
      </dsp:nvSpPr>
      <dsp:spPr>
        <a:xfrm>
          <a:off x="1356927" y="1647659"/>
          <a:ext cx="1965046" cy="5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Split the data into train (75%) &amp; test (25%)</a:t>
          </a:r>
        </a:p>
      </dsp:txBody>
      <dsp:txXfrm>
        <a:off x="1373009" y="1663741"/>
        <a:ext cx="1932882" cy="516899"/>
      </dsp:txXfrm>
    </dsp:sp>
    <dsp:sp modelId="{A134ACED-E757-4427-B2D1-B6B51A5C78E6}">
      <dsp:nvSpPr>
        <dsp:cNvPr id="0" name=""/>
        <dsp:cNvSpPr/>
      </dsp:nvSpPr>
      <dsp:spPr>
        <a:xfrm rot="5400000">
          <a:off x="2236501" y="2210449"/>
          <a:ext cx="205898" cy="24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000" kern="1200"/>
        </a:p>
      </dsp:txBody>
      <dsp:txXfrm rot="-5400000">
        <a:off x="2265328" y="2231039"/>
        <a:ext cx="148246" cy="144129"/>
      </dsp:txXfrm>
    </dsp:sp>
    <dsp:sp modelId="{88C66FEA-1FD2-4C45-B97E-C2D39CE17BDC}">
      <dsp:nvSpPr>
        <dsp:cNvPr id="0" name=""/>
        <dsp:cNvSpPr/>
      </dsp:nvSpPr>
      <dsp:spPr>
        <a:xfrm>
          <a:off x="1356927" y="2471254"/>
          <a:ext cx="1965046" cy="5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SMOTE</a:t>
          </a:r>
          <a:r>
            <a:rPr lang="en-SG" sz="1400" kern="1200">
              <a:latin typeface="Grandview Display"/>
            </a:rPr>
            <a:t>, 10-Fold CV</a:t>
          </a:r>
          <a:endParaRPr lang="en-SG" sz="1400" kern="1200"/>
        </a:p>
      </dsp:txBody>
      <dsp:txXfrm>
        <a:off x="1373009" y="2487336"/>
        <a:ext cx="1932882" cy="516899"/>
      </dsp:txXfrm>
    </dsp:sp>
    <dsp:sp modelId="{8DA74751-AFF9-48A3-A6B2-17FA35C2B612}">
      <dsp:nvSpPr>
        <dsp:cNvPr id="0" name=""/>
        <dsp:cNvSpPr/>
      </dsp:nvSpPr>
      <dsp:spPr>
        <a:xfrm rot="5400000">
          <a:off x="2236501" y="3034044"/>
          <a:ext cx="205898" cy="24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000" kern="1200"/>
        </a:p>
      </dsp:txBody>
      <dsp:txXfrm rot="-5400000">
        <a:off x="2265328" y="3054634"/>
        <a:ext cx="148246" cy="144129"/>
      </dsp:txXfrm>
    </dsp:sp>
    <dsp:sp modelId="{0F02A4EB-FF2B-4F22-8346-9BCFCAB717F7}">
      <dsp:nvSpPr>
        <dsp:cNvPr id="0" name=""/>
        <dsp:cNvSpPr/>
      </dsp:nvSpPr>
      <dsp:spPr>
        <a:xfrm>
          <a:off x="1356927" y="3294849"/>
          <a:ext cx="1965046" cy="54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>
              <a:latin typeface="Grandview Display"/>
            </a:rPr>
            <a:t>Data Tuning – Normalization</a:t>
          </a:r>
        </a:p>
      </dsp:txBody>
      <dsp:txXfrm>
        <a:off x="1373009" y="3310931"/>
        <a:ext cx="1932882" cy="5168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EFD93-F6A5-4794-8C01-49E703A687E4}">
      <dsp:nvSpPr>
        <dsp:cNvPr id="0" name=""/>
        <dsp:cNvSpPr/>
      </dsp:nvSpPr>
      <dsp:spPr>
        <a:xfrm>
          <a:off x="0" y="581873"/>
          <a:ext cx="5732205" cy="190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Logistics Regression can only be used to predict binary outcome</a:t>
          </a:r>
        </a:p>
      </dsp:txBody>
      <dsp:txXfrm>
        <a:off x="93211" y="675084"/>
        <a:ext cx="5545783" cy="1723018"/>
      </dsp:txXfrm>
    </dsp:sp>
    <dsp:sp modelId="{80FF50E8-B908-41A4-AAAF-01E28B89A200}">
      <dsp:nvSpPr>
        <dsp:cNvPr id="0" name=""/>
        <dsp:cNvSpPr/>
      </dsp:nvSpPr>
      <dsp:spPr>
        <a:xfrm>
          <a:off x="0" y="2583474"/>
          <a:ext cx="5732205" cy="190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Logistics Regression assume linearity between dependent and independent variables.</a:t>
          </a:r>
        </a:p>
      </dsp:txBody>
      <dsp:txXfrm>
        <a:off x="93211" y="2676685"/>
        <a:ext cx="5545783" cy="17230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42699-D646-491F-8CE9-E8E953D267E2}">
      <dsp:nvSpPr>
        <dsp:cNvPr id="0" name=""/>
        <dsp:cNvSpPr/>
      </dsp:nvSpPr>
      <dsp:spPr>
        <a:xfrm>
          <a:off x="0" y="29993"/>
          <a:ext cx="5732205" cy="2457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500" kern="1200">
              <a:latin typeface="Grandview Display"/>
            </a:rPr>
            <a:t>Inefficient, need</a:t>
          </a:r>
          <a:r>
            <a:rPr lang="en-SG" sz="3500" kern="1200"/>
            <a:t> to perform different kernel functions to choose an appropriate function.</a:t>
          </a:r>
          <a:endParaRPr lang="en-US" sz="3500" kern="1200"/>
        </a:p>
      </dsp:txBody>
      <dsp:txXfrm>
        <a:off x="119941" y="149934"/>
        <a:ext cx="5492323" cy="2217118"/>
      </dsp:txXfrm>
    </dsp:sp>
    <dsp:sp modelId="{1D50667A-905C-4657-9437-23B4A9CD1D26}">
      <dsp:nvSpPr>
        <dsp:cNvPr id="0" name=""/>
        <dsp:cNvSpPr/>
      </dsp:nvSpPr>
      <dsp:spPr>
        <a:xfrm>
          <a:off x="0" y="2587793"/>
          <a:ext cx="5732205" cy="2457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500" kern="1200"/>
            <a:t>Long training time on large dataset.</a:t>
          </a:r>
          <a:endParaRPr lang="en-US" sz="3500" kern="1200"/>
        </a:p>
      </dsp:txBody>
      <dsp:txXfrm>
        <a:off x="119941" y="2707734"/>
        <a:ext cx="5492323" cy="22171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42699-D646-491F-8CE9-E8E953D267E2}">
      <dsp:nvSpPr>
        <dsp:cNvPr id="0" name=""/>
        <dsp:cNvSpPr/>
      </dsp:nvSpPr>
      <dsp:spPr>
        <a:xfrm>
          <a:off x="0" y="29993"/>
          <a:ext cx="5732205" cy="2457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500" kern="1200">
              <a:latin typeface="Grandview Display"/>
            </a:rPr>
            <a:t>Large</a:t>
          </a:r>
          <a:r>
            <a:rPr lang="en-SG" sz="3500" kern="1200"/>
            <a:t> number of trees can make the algorithm too slow and ineffective for real-time predictions.</a:t>
          </a:r>
          <a:endParaRPr lang="en-US" sz="3500" kern="1200"/>
        </a:p>
      </dsp:txBody>
      <dsp:txXfrm>
        <a:off x="119941" y="149934"/>
        <a:ext cx="5492323" cy="2217118"/>
      </dsp:txXfrm>
    </dsp:sp>
    <dsp:sp modelId="{1D50667A-905C-4657-9437-23B4A9CD1D26}">
      <dsp:nvSpPr>
        <dsp:cNvPr id="0" name=""/>
        <dsp:cNvSpPr/>
      </dsp:nvSpPr>
      <dsp:spPr>
        <a:xfrm>
          <a:off x="0" y="2587793"/>
          <a:ext cx="5732205" cy="2457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500" kern="1200">
              <a:latin typeface="Grandview Display"/>
            </a:rPr>
            <a:t>Not good for comprehensibility. Hard to visualize predictions</a:t>
          </a:r>
          <a:endParaRPr lang="en-US" sz="3500" kern="1200"/>
        </a:p>
      </dsp:txBody>
      <dsp:txXfrm>
        <a:off x="119941" y="2707734"/>
        <a:ext cx="5492323" cy="2217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407B7-1414-4831-BAF1-4F7EF2DD38A9}" type="datetimeFigureOut">
              <a:rPr lang="en-SG" smtClean="0"/>
              <a:t>14/4/2022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B8E2-16C2-4E1B-8BED-E0634B5D40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958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703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7727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>
              <a:latin typeface="Symbo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972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404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27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4571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38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259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7137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93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785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2141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7971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9168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2033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Moving on to data modelling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4985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261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470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1192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8518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3265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6359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4976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>
                <a:latin typeface="CMR10"/>
              </a:rPr>
              <a:t>The support vector machine is a generalization of a simple and intuitive</a:t>
            </a:r>
          </a:p>
          <a:p>
            <a:pPr algn="l"/>
            <a:r>
              <a:rPr lang="en-GB" sz="1800" b="0" i="0" u="none" strike="noStrike" baseline="0">
                <a:latin typeface="CMR10"/>
              </a:rPr>
              <a:t>classifier called the </a:t>
            </a:r>
            <a:r>
              <a:rPr lang="en-GB" sz="1800" b="0" i="0" u="none" strike="noStrike" baseline="0">
                <a:latin typeface="CMTI10"/>
              </a:rPr>
              <a:t>maximal margin classifier </a:t>
            </a:r>
            <a:r>
              <a:rPr lang="en-GB" sz="1800" b="0" i="0" u="none" strike="noStrike" baseline="0">
                <a:latin typeface="CMR10"/>
              </a:rPr>
              <a:t>,</a:t>
            </a:r>
          </a:p>
          <a:p>
            <a:pPr algn="l"/>
            <a:endParaRPr lang="en-GB" sz="1800" b="0" i="0" u="none" strike="noStrike" baseline="0">
              <a:latin typeface="CMR10"/>
            </a:endParaRPr>
          </a:p>
          <a:p>
            <a:pPr algn="l"/>
            <a:r>
              <a:rPr lang="en-GB" sz="1800" b="0" i="0" u="none" strike="noStrike" baseline="0">
                <a:latin typeface="CMR10"/>
              </a:rPr>
              <a:t>cannot be applied to most data sets, since it requires that</a:t>
            </a:r>
          </a:p>
          <a:p>
            <a:pPr algn="l"/>
            <a:r>
              <a:rPr lang="en-GB" sz="1800" b="0" i="0" u="none" strike="noStrike" baseline="0">
                <a:latin typeface="CMR10"/>
              </a:rPr>
              <a:t>the classes be separable by a linear boundary.</a:t>
            </a:r>
            <a:endParaRPr lang="en-SG" u="none"/>
          </a:p>
          <a:p>
            <a:endParaRPr lang="en-SG"/>
          </a:p>
          <a:p>
            <a:pPr algn="l"/>
            <a:r>
              <a:rPr lang="en-SG" sz="1800" b="0" i="0" u="none" strike="noStrike" baseline="0">
                <a:latin typeface="CMR10"/>
              </a:rPr>
              <a:t>maximal margin classifier</a:t>
            </a:r>
          </a:p>
          <a:p>
            <a:pPr algn="l"/>
            <a:r>
              <a:rPr lang="en-GB" sz="1800" b="0" i="0" u="none" strike="noStrike" baseline="0">
                <a:latin typeface="CMR10"/>
              </a:rPr>
              <a:t>that can be applied in a broader range of cases.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7705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2652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76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0037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067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8949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#concatenate </a:t>
            </a:r>
            <a:r>
              <a:rPr lang="en-SG" err="1"/>
              <a:t>shopid</a:t>
            </a:r>
            <a:r>
              <a:rPr lang="en-SG"/>
              <a:t> and </a:t>
            </a:r>
            <a:r>
              <a:rPr lang="en-SG" err="1"/>
              <a:t>userid</a:t>
            </a:r>
            <a:endParaRPr lang="en-SG"/>
          </a:p>
          <a:p>
            <a:r>
              <a:rPr lang="en-SG"/>
              <a:t>orderBrush1 &lt;- </a:t>
            </a:r>
            <a:r>
              <a:rPr lang="en-SG" err="1"/>
              <a:t>orderBrush</a:t>
            </a:r>
            <a:endParaRPr lang="en-SG"/>
          </a:p>
          <a:p>
            <a:r>
              <a:rPr lang="en-SG"/>
              <a:t>orderBrush1$shopid_userid &lt;- paste(orderBrush1$shopid,orderBrush1$userid, </a:t>
            </a:r>
            <a:r>
              <a:rPr lang="en-SG" err="1"/>
              <a:t>sep</a:t>
            </a:r>
            <a:r>
              <a:rPr lang="en-SG"/>
              <a:t> = "")</a:t>
            </a:r>
          </a:p>
          <a:p>
            <a:endParaRPr lang="en-SG"/>
          </a:p>
          <a:p>
            <a:r>
              <a:rPr lang="en-SG"/>
              <a:t>#set </a:t>
            </a:r>
            <a:r>
              <a:rPr lang="en-SG" err="1"/>
              <a:t>event_time</a:t>
            </a:r>
            <a:r>
              <a:rPr lang="en-SG"/>
              <a:t> as date and time format</a:t>
            </a:r>
          </a:p>
          <a:p>
            <a:r>
              <a:rPr lang="en-SG"/>
              <a:t>orderBrush1$event_time &lt;- </a:t>
            </a:r>
            <a:r>
              <a:rPr lang="en-SG" err="1"/>
              <a:t>as.POSIXlt</a:t>
            </a:r>
            <a:r>
              <a:rPr lang="en-SG"/>
              <a:t>(orderBrush1$event_time)</a:t>
            </a:r>
          </a:p>
          <a:p>
            <a:endParaRPr lang="en-SG"/>
          </a:p>
          <a:p>
            <a:r>
              <a:rPr lang="en-SG"/>
              <a:t>#order the column </a:t>
            </a:r>
            <a:r>
              <a:rPr lang="en-SG" err="1"/>
              <a:t>shopid_userid</a:t>
            </a:r>
            <a:r>
              <a:rPr lang="en-SG"/>
              <a:t> by ascending order</a:t>
            </a:r>
          </a:p>
          <a:p>
            <a:r>
              <a:rPr lang="en-SG"/>
              <a:t>orderBrush1 &lt;- orderBrush1[order(orderBrush1$shopid_userid),]</a:t>
            </a:r>
          </a:p>
          <a:p>
            <a:endParaRPr lang="en-SG"/>
          </a:p>
          <a:p>
            <a:r>
              <a:rPr lang="en-SG"/>
              <a:t>#find duplicated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orderBrush1$duplicate &lt;- duplicated(orderBrush1$shopid_userid) | duplicated(orderBrush1$shopid_userid, </a:t>
            </a:r>
            <a:r>
              <a:rPr lang="en-SG" err="1"/>
              <a:t>fromLast</a:t>
            </a:r>
            <a:r>
              <a:rPr lang="en-SG"/>
              <a:t> = TRUE)</a:t>
            </a:r>
          </a:p>
          <a:p>
            <a:endParaRPr lang="en-SG"/>
          </a:p>
          <a:p>
            <a:r>
              <a:rPr lang="en-SG"/>
              <a:t>#find those </a:t>
            </a:r>
            <a:r>
              <a:rPr lang="en-SG" err="1"/>
              <a:t>shopid_userid</a:t>
            </a:r>
            <a:r>
              <a:rPr lang="en-SG"/>
              <a:t> that with multiple orders place</a:t>
            </a:r>
          </a:p>
          <a:p>
            <a:r>
              <a:rPr lang="en-SG" err="1"/>
              <a:t>orderBrush_multipleorder</a:t>
            </a:r>
            <a:r>
              <a:rPr lang="en-SG"/>
              <a:t> &lt;- orderBrush1[orderBrush1$duplicate == TRUE,]</a:t>
            </a:r>
          </a:p>
          <a:p>
            <a:endParaRPr lang="en-SG"/>
          </a:p>
          <a:p>
            <a:r>
              <a:rPr lang="en-SG"/>
              <a:t>#find frequency of order for the </a:t>
            </a:r>
            <a:r>
              <a:rPr lang="en-SG" err="1"/>
              <a:t>shopid_userid</a:t>
            </a:r>
            <a:endParaRPr lang="en-SG"/>
          </a:p>
          <a:p>
            <a:r>
              <a:rPr lang="en-SG" err="1"/>
              <a:t>freq_orderBrush_multipleorder</a:t>
            </a:r>
            <a:r>
              <a:rPr lang="en-SG"/>
              <a:t> &lt;- </a:t>
            </a:r>
            <a:r>
              <a:rPr lang="en-SG" err="1"/>
              <a:t>as.data.frame</a:t>
            </a:r>
            <a:r>
              <a:rPr lang="en-SG"/>
              <a:t>(table(</a:t>
            </a:r>
            <a:r>
              <a:rPr lang="en-SG" err="1"/>
              <a:t>orderBrush_multipleorder$shopid_userid</a:t>
            </a:r>
            <a:r>
              <a:rPr lang="en-SG"/>
              <a:t>))</a:t>
            </a:r>
          </a:p>
          <a:p>
            <a:r>
              <a:rPr lang="en-SG" err="1"/>
              <a:t>colnames</a:t>
            </a:r>
            <a:r>
              <a:rPr lang="en-SG"/>
              <a:t>(</a:t>
            </a:r>
            <a:r>
              <a:rPr lang="en-SG" err="1"/>
              <a:t>freq_orderBrush_multipleorder</a:t>
            </a:r>
            <a:r>
              <a:rPr lang="en-SG"/>
              <a:t>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 err="1"/>
              <a:t>orderBrush_multipleorder_freq</a:t>
            </a:r>
            <a:r>
              <a:rPr lang="en-SG"/>
              <a:t> &lt;- merge(x = </a:t>
            </a:r>
            <a:r>
              <a:rPr lang="en-SG" err="1"/>
              <a:t>orderBrush_multipleorder</a:t>
            </a:r>
            <a:r>
              <a:rPr lang="en-SG"/>
              <a:t>, y = </a:t>
            </a:r>
            <a:r>
              <a:rPr lang="en-SG" err="1"/>
              <a:t>freq_orderBrush_multipleorder</a:t>
            </a:r>
            <a:r>
              <a:rPr lang="en-SG"/>
              <a:t>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those with more than 3 orders</a:t>
            </a:r>
          </a:p>
          <a:p>
            <a:r>
              <a:rPr lang="en-SG" err="1"/>
              <a:t>orderBrush_multipleorder_freq</a:t>
            </a:r>
            <a:r>
              <a:rPr lang="en-SG"/>
              <a:t>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orderBrush_multipleorder_freq$frequency</a:t>
            </a:r>
            <a:r>
              <a:rPr lang="en-SG"/>
              <a:t> &gt;= 3,]</a:t>
            </a:r>
          </a:p>
          <a:p>
            <a:endParaRPr lang="en-SG"/>
          </a:p>
          <a:p>
            <a:r>
              <a:rPr lang="en-SG"/>
              <a:t>#find the time different between each row (in seconds), assign zero to first row</a:t>
            </a:r>
          </a:p>
          <a:p>
            <a:r>
              <a:rPr lang="en-SG" err="1"/>
              <a:t>orderBrush_multipleorder_freq$diff_time</a:t>
            </a:r>
            <a:r>
              <a:rPr lang="en-SG"/>
              <a:t> &lt;- c(0, diff(</a:t>
            </a:r>
            <a:r>
              <a:rPr lang="en-SG" err="1"/>
              <a:t>orderBrush_multipleorder_freq$event_time</a:t>
            </a:r>
            <a:r>
              <a:rPr lang="en-SG"/>
              <a:t>))</a:t>
            </a:r>
          </a:p>
          <a:p>
            <a:endParaRPr lang="en-SG"/>
          </a:p>
          <a:p>
            <a:r>
              <a:rPr lang="en-SG"/>
              <a:t>#identify those order that place within an hour (3600 seconds)</a:t>
            </a:r>
          </a:p>
          <a:p>
            <a:r>
              <a:rPr lang="en-SG"/>
              <a:t>#1 mean order place within an hour</a:t>
            </a:r>
          </a:p>
          <a:p>
            <a:r>
              <a:rPr lang="en-SG"/>
              <a:t>#0 mean order place not </a:t>
            </a:r>
            <a:r>
              <a:rPr lang="en-SG" err="1"/>
              <a:t>wihitn</a:t>
            </a:r>
            <a:r>
              <a:rPr lang="en-SG"/>
              <a:t> an hour</a:t>
            </a:r>
          </a:p>
          <a:p>
            <a:r>
              <a:rPr lang="en-SG"/>
              <a:t>for(</a:t>
            </a:r>
            <a:r>
              <a:rPr lang="en-SG" err="1"/>
              <a:t>i</a:t>
            </a:r>
            <a:r>
              <a:rPr lang="en-SG"/>
              <a:t> in 1:length(</a:t>
            </a:r>
            <a:r>
              <a:rPr lang="en-SG" err="1"/>
              <a:t>orderBrush_multipleorder_freq$diff_time</a:t>
            </a:r>
            <a:r>
              <a:rPr lang="en-SG"/>
              <a:t>)){</a:t>
            </a:r>
          </a:p>
          <a:p>
            <a:r>
              <a:rPr lang="en-SG"/>
              <a:t>  if(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&gt;= -3600 &amp;&amp; </a:t>
            </a:r>
            <a:r>
              <a:rPr lang="en-SG" err="1"/>
              <a:t>orderBrush_multipleorder_freq$diff_time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&lt;= 3600){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&lt;- 1</a:t>
            </a:r>
          </a:p>
          <a:p>
            <a:r>
              <a:rPr lang="en-SG"/>
              <a:t>  } else {</a:t>
            </a:r>
          </a:p>
          <a:p>
            <a:r>
              <a:rPr lang="en-SG"/>
              <a:t>    </a:t>
            </a:r>
            <a:r>
              <a:rPr lang="en-SG" err="1"/>
              <a:t>orderBrush_multipleorder_freq$brushing</a:t>
            </a:r>
            <a:r>
              <a:rPr lang="en-SG"/>
              <a:t>[</a:t>
            </a:r>
            <a:r>
              <a:rPr lang="en-SG" err="1"/>
              <a:t>i</a:t>
            </a:r>
            <a:r>
              <a:rPr lang="en-SG"/>
              <a:t>] &lt;- 0</a:t>
            </a:r>
          </a:p>
          <a:p>
            <a:r>
              <a:rPr lang="en-SG"/>
              <a:t>  }</a:t>
            </a:r>
          </a:p>
          <a:p>
            <a:r>
              <a:rPr lang="en-SG"/>
              <a:t>}</a:t>
            </a:r>
          </a:p>
          <a:p>
            <a:endParaRPr lang="en-SG"/>
          </a:p>
          <a:p>
            <a:r>
              <a:rPr lang="en-SG"/>
              <a:t>#only orders that being identify as brushing</a:t>
            </a:r>
          </a:p>
          <a:p>
            <a:r>
              <a:rPr lang="en-SG"/>
              <a:t>orderBrush2 &lt;- </a:t>
            </a:r>
            <a:r>
              <a:rPr lang="en-SG" err="1"/>
              <a:t>orderBrush_multipleorder_freq</a:t>
            </a:r>
            <a:r>
              <a:rPr lang="en-SG"/>
              <a:t>[</a:t>
            </a:r>
            <a:r>
              <a:rPr lang="en-SG" err="1"/>
              <a:t>orderBrush_multipleorder_freq$brushing</a:t>
            </a:r>
            <a:r>
              <a:rPr lang="en-SG"/>
              <a:t> == 1,]</a:t>
            </a:r>
          </a:p>
          <a:p>
            <a:endParaRPr lang="en-SG"/>
          </a:p>
          <a:p>
            <a:r>
              <a:rPr lang="en-SG"/>
              <a:t>#find the frequency of </a:t>
            </a:r>
            <a:r>
              <a:rPr lang="en-SG" err="1"/>
              <a:t>shopid_userid</a:t>
            </a:r>
            <a:endParaRPr lang="en-SG"/>
          </a:p>
          <a:p>
            <a:r>
              <a:rPr lang="en-SG"/>
              <a:t>freq_orderBrush2 &lt;- </a:t>
            </a:r>
            <a:r>
              <a:rPr lang="en-SG" err="1"/>
              <a:t>as.data.frame</a:t>
            </a:r>
            <a:r>
              <a:rPr lang="en-SG"/>
              <a:t>(table(orderBrush2$shopid_userid))</a:t>
            </a:r>
          </a:p>
          <a:p>
            <a:r>
              <a:rPr lang="en-SG" err="1"/>
              <a:t>colnames</a:t>
            </a:r>
            <a:r>
              <a:rPr lang="en-SG"/>
              <a:t>(freq_orderBrush2) &lt;- c("</a:t>
            </a:r>
            <a:r>
              <a:rPr lang="en-SG" err="1"/>
              <a:t>shopid_userid</a:t>
            </a:r>
            <a:r>
              <a:rPr lang="en-SG"/>
              <a:t>", "frequency")</a:t>
            </a:r>
          </a:p>
          <a:p>
            <a:endParaRPr lang="en-SG"/>
          </a:p>
          <a:p>
            <a:r>
              <a:rPr lang="en-SG"/>
              <a:t>freq_orderBrush2 &lt;- merge(x = orderBrush2, y = freq_orderBrush2,</a:t>
            </a:r>
          </a:p>
          <a:p>
            <a:r>
              <a:rPr lang="en-SG"/>
              <a:t>                                       by = "</a:t>
            </a:r>
            <a:r>
              <a:rPr lang="en-SG" err="1"/>
              <a:t>shopid_userid</a:t>
            </a:r>
            <a:r>
              <a:rPr lang="en-SG"/>
              <a:t>")</a:t>
            </a:r>
          </a:p>
          <a:p>
            <a:endParaRPr lang="en-SG"/>
          </a:p>
          <a:p>
            <a:r>
              <a:rPr lang="en-SG"/>
              <a:t>#find order with frequency more than equal to 2</a:t>
            </a:r>
          </a:p>
          <a:p>
            <a:r>
              <a:rPr lang="en-SG"/>
              <a:t>#this is because those with frequency 1 should not be brushing</a:t>
            </a:r>
          </a:p>
          <a:p>
            <a:r>
              <a:rPr lang="en-SG"/>
              <a:t>freq_orderBrush2 &lt;- freq_orderBrush2[freq_orderBrush2$frequency.y &gt;= 2,]</a:t>
            </a:r>
          </a:p>
          <a:p>
            <a:endParaRPr lang="en-SG"/>
          </a:p>
          <a:p>
            <a:r>
              <a:rPr lang="en-SG"/>
              <a:t>#total 743 group of order brushing </a:t>
            </a:r>
          </a:p>
          <a:p>
            <a:r>
              <a:rPr lang="en-SG"/>
              <a:t>unique(freq_orderBrush2$shopid_userid)</a:t>
            </a:r>
          </a:p>
          <a:p>
            <a:endParaRPr lang="en-SG"/>
          </a:p>
          <a:p>
            <a:r>
              <a:rPr lang="en-SG"/>
              <a:t>#total 388 shops that suspect to have order brushing </a:t>
            </a:r>
          </a:p>
          <a:p>
            <a:r>
              <a:rPr lang="en-SG"/>
              <a:t>unique(freq_orderBrush2$shopid)</a:t>
            </a:r>
          </a:p>
          <a:p>
            <a:endParaRPr lang="en-SG"/>
          </a:p>
          <a:p>
            <a:r>
              <a:rPr lang="en-SG"/>
              <a:t>#total 673 users that suspect to have order brushing</a:t>
            </a:r>
          </a:p>
          <a:p>
            <a:r>
              <a:rPr lang="en-SG"/>
              <a:t>unique(freq_orderBrush2$userid)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6921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>
                <a:latin typeface="ArialMT"/>
              </a:rPr>
              <a:t>Describe the </a:t>
            </a:r>
            <a:r>
              <a:rPr lang="en-GB" sz="1800" b="0" i="0" u="none" strike="noStrike" baseline="0" err="1">
                <a:latin typeface="ArialMT"/>
              </a:rPr>
              <a:t>modeling</a:t>
            </a:r>
            <a:r>
              <a:rPr lang="en-GB" sz="1800" b="0" i="0" u="none" strike="noStrike" baseline="0">
                <a:latin typeface="ArialMT"/>
              </a:rPr>
              <a:t> techniques used (e.g. regression, classification,</a:t>
            </a:r>
          </a:p>
          <a:p>
            <a:pPr algn="l"/>
            <a:r>
              <a:rPr lang="en-SG" sz="1800" b="0" i="0" u="none" strike="noStrike" baseline="0">
                <a:latin typeface="ArialMT"/>
              </a:rPr>
              <a:t>clustering).</a:t>
            </a:r>
          </a:p>
          <a:p>
            <a:pPr algn="l"/>
            <a:r>
              <a:rPr lang="en-GB" sz="1800" b="0" i="0" u="none" strike="noStrike" baseline="0">
                <a:latin typeface="SymbolMT"/>
              </a:rPr>
              <a:t>• </a:t>
            </a:r>
            <a:r>
              <a:rPr lang="en-GB" sz="1800" b="0" i="0" u="none" strike="noStrike" baseline="0">
                <a:latin typeface="ArialMT"/>
              </a:rPr>
              <a:t>Compare and contrast different </a:t>
            </a:r>
            <a:r>
              <a:rPr lang="en-GB" sz="1800" b="0" i="0" u="none" strike="noStrike" baseline="0" err="1">
                <a:latin typeface="ArialMT"/>
              </a:rPr>
              <a:t>modeling</a:t>
            </a:r>
            <a:r>
              <a:rPr lang="en-GB" sz="1800" b="0" i="0" u="none" strike="noStrike" baseline="0">
                <a:latin typeface="ArialMT"/>
              </a:rPr>
              <a:t> algorithms.</a:t>
            </a:r>
          </a:p>
          <a:p>
            <a:pPr algn="l"/>
            <a:r>
              <a:rPr lang="en-GB" sz="1800" b="0" i="0" u="none" strike="noStrike" baseline="0">
                <a:latin typeface="SymbolMT"/>
              </a:rPr>
              <a:t>• </a:t>
            </a:r>
            <a:r>
              <a:rPr lang="en-GB" sz="1800" b="0" i="0" u="none" strike="noStrike" baseline="0">
                <a:latin typeface="ArialMT"/>
              </a:rPr>
              <a:t>Explain and discuss the experimental results.</a:t>
            </a:r>
          </a:p>
          <a:p>
            <a:pPr algn="l"/>
            <a:r>
              <a:rPr lang="en-GB" sz="1800" b="0" i="0" u="none" strike="noStrike" baseline="0">
                <a:latin typeface="SymbolMT"/>
              </a:rPr>
              <a:t>• </a:t>
            </a:r>
            <a:r>
              <a:rPr lang="en-GB" sz="1800" b="0" i="0" u="none" strike="noStrike" baseline="0">
                <a:latin typeface="ArialMT"/>
              </a:rPr>
              <a:t>Discuss any limitations of the approach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728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800" b="0" i="0" u="none" strike="noStrike" baseline="0">
                <a:latin typeface="ArialMT"/>
              </a:rPr>
              <a:t>Discuss any learning points.</a:t>
            </a:r>
          </a:p>
          <a:p>
            <a:pPr algn="l"/>
            <a:r>
              <a:rPr lang="en-SG" sz="1800" b="0" i="0" u="none" strike="noStrike" baseline="0">
                <a:latin typeface="SymbolMT"/>
              </a:rPr>
              <a:t>• </a:t>
            </a:r>
            <a:r>
              <a:rPr lang="en-SG" sz="1800" b="0" i="0" u="none" strike="noStrike" baseline="0">
                <a:latin typeface="ArialMT"/>
              </a:rPr>
              <a:t>Suggest possible future improvements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0470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sz="1200" b="0" i="0" u="none" strike="noStrike" baseline="0">
                <a:latin typeface="ArialMT"/>
              </a:rPr>
              <a:t>Discuss any learning points.</a:t>
            </a:r>
          </a:p>
          <a:p>
            <a:pPr algn="l"/>
            <a:r>
              <a:rPr lang="en-SG" sz="1200" b="0" i="0" u="none" strike="noStrike" baseline="0">
                <a:latin typeface="SymbolMT"/>
              </a:rPr>
              <a:t>• </a:t>
            </a:r>
            <a:r>
              <a:rPr lang="en-SG" sz="1200" b="0" i="0" u="none" strike="noStrike" baseline="0">
                <a:latin typeface="ArialMT"/>
              </a:rPr>
              <a:t>Suggest possible future improvements</a:t>
            </a:r>
          </a:p>
          <a:p>
            <a:pPr algn="l"/>
            <a:endParaRPr lang="en-SG" sz="1200" b="0" i="0" u="none" strike="noStrike" baseline="0">
              <a:latin typeface="ArialMT"/>
            </a:endParaRPr>
          </a:p>
          <a:p>
            <a:pPr algn="l"/>
            <a:r>
              <a:rPr lang="en-SG" sz="1200" b="0" i="0" u="none" strike="noStrike" baseline="0">
                <a:latin typeface="ArialMT"/>
              </a:rPr>
              <a:t>Overfitting/underfitting etc</a:t>
            </a:r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997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lvl="1" indent="0">
              <a:buFont typeface="+mj-lt"/>
              <a:buNone/>
            </a:pP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8961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043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35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05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540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43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B8E2-16C2-4E1B-8BED-E0634B5D401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1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0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1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0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48" r:id="rId6"/>
    <p:sldLayoutId id="2147483944" r:id="rId7"/>
    <p:sldLayoutId id="2147483945" r:id="rId8"/>
    <p:sldLayoutId id="2147483946" r:id="rId9"/>
    <p:sldLayoutId id="2147483947" r:id="rId10"/>
    <p:sldLayoutId id="214748394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achonline.ca/tools-trends/how-use-technology-effectively/five-key-ways-use-predictive-analytics-successfully-address-high-drop-out-and-lo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110_D0B5DD8F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4_F242744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microsoft.com/office/2018/10/relationships/comments" Target="../comments/modernComment_155_B9F6A11F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learning-png/download/46904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learning-png/download/46904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FC6C2-8DAA-47DA-BA05-7062A9AF8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2" y="914400"/>
            <a:ext cx="4766661" cy="18523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TBA2104</a:t>
            </a:r>
            <a:br>
              <a:rPr lang="en-US"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6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Predictive Analytics</a:t>
            </a:r>
            <a:br>
              <a:rPr lang="en-US"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Brushing Predictive System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10</a:t>
            </a:r>
            <a:b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C0C55-896F-4BE7-83FF-7B0BDEC0D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126" y="4431891"/>
            <a:ext cx="4766661" cy="17497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>
                <a:effectLst/>
              </a:rPr>
              <a:t>Choo Shu Min</a:t>
            </a:r>
            <a:r>
              <a:rPr lang="en-US" sz="1400" b="0" i="0" u="none" strike="noStrike">
                <a:effectLst/>
              </a:rPr>
              <a:t> </a:t>
            </a:r>
            <a:r>
              <a:rPr lang="en-US" sz="1400" b="1" i="0" u="none" strike="noStrike">
                <a:effectLst/>
              </a:rPr>
              <a:t>(A0227117L)</a:t>
            </a:r>
            <a:endParaRPr lang="en-US" sz="1400" b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>
                <a:effectLst/>
              </a:rPr>
              <a:t>Wong Kwok Cheong (A0211279H)</a:t>
            </a:r>
            <a:endParaRPr lang="en-US" sz="1400" b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>
                <a:effectLst/>
              </a:rPr>
              <a:t>Yeoh Amy (A0227095B)</a:t>
            </a:r>
            <a:endParaRPr lang="en-US" sz="1400" b="0">
              <a:effectLst/>
            </a:endParaRPr>
          </a:p>
          <a:p>
            <a:pPr>
              <a:lnSpc>
                <a:spcPct val="120000"/>
              </a:lnSpc>
            </a:pPr>
            <a:br>
              <a:rPr lang="en-US"/>
            </a:br>
            <a:endParaRPr lang="en-US"/>
          </a:p>
        </p:txBody>
      </p:sp>
      <p:pic>
        <p:nvPicPr>
          <p:cNvPr id="34" name="Picture 3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547FA13-B5E6-474F-88F8-FF6FACAAC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672" r="6627" b="1"/>
          <a:stretch/>
        </p:blipFill>
        <p:spPr>
          <a:xfrm>
            <a:off x="6243960" y="582364"/>
            <a:ext cx="5948040" cy="487531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510936" y="5666135"/>
            <a:ext cx="568106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9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80312"/>
            <a:ext cx="4762501" cy="3001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 Download: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A276B-AF52-4B2F-AC45-933E7727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06" y="3948990"/>
            <a:ext cx="6432921" cy="26535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58909BF-F755-4A3E-828A-FFB89924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65" y="742609"/>
            <a:ext cx="8054747" cy="27788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31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Hand spraying sanitiser">
            <a:extLst>
              <a:ext uri="{FF2B5EF4-FFF2-40B4-BE49-F238E27FC236}">
                <a16:creationId xmlns:a16="http://schemas.microsoft.com/office/drawing/2014/main" id="{3C6CC86E-A312-7311-42E4-39D0B60F2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2" b="84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9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Data cleaning and transformation process</a:t>
            </a: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8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Cleaning: Order Brush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Dataset is checked for:</a:t>
            </a:r>
          </a:p>
          <a:p>
            <a:pPr lvl="1"/>
            <a:r>
              <a:rPr lang="en-GB"/>
              <a:t>NA values</a:t>
            </a:r>
          </a:p>
          <a:p>
            <a:pPr lvl="1"/>
            <a:r>
              <a:rPr lang="en-SG"/>
              <a:t>Empty fields</a:t>
            </a:r>
          </a:p>
          <a:p>
            <a:pPr lvl="1"/>
            <a:endParaRPr lang="en-SG"/>
          </a:p>
          <a:p>
            <a:r>
              <a:rPr lang="en-SG"/>
              <a:t>Dataset downloaded is of quality, hence not much cleaning required</a:t>
            </a:r>
          </a:p>
        </p:txBody>
      </p:sp>
      <p:pic>
        <p:nvPicPr>
          <p:cNvPr id="4" name="Graphic 3" descr="Brush">
            <a:extLst>
              <a:ext uri="{FF2B5EF4-FFF2-40B4-BE49-F238E27FC236}">
                <a16:creationId xmlns:a16="http://schemas.microsoft.com/office/drawing/2014/main" id="{B0FB1CFD-3E2A-4584-B0F9-FB39C5B1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8270" y="3301779"/>
            <a:ext cx="3244719" cy="32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5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Cleaning: </a:t>
            </a:r>
            <a:r>
              <a:rPr lang="en-SG" err="1"/>
              <a:t>ShopID</a:t>
            </a:r>
            <a:r>
              <a:rPr lang="en-SG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Data are cleaned using excel.</a:t>
            </a:r>
          </a:p>
          <a:p>
            <a:r>
              <a:rPr lang="en-GB"/>
              <a:t>Ensure values are within the following range and remove the rest: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Rating Stars: within 1 - 5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 Response: between 1 to 100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Preferred: Yes or No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Verified: True or false</a:t>
            </a:r>
          </a:p>
          <a:p>
            <a:endParaRPr lang="en-SG"/>
          </a:p>
        </p:txBody>
      </p:sp>
      <p:pic>
        <p:nvPicPr>
          <p:cNvPr id="6" name="Graphic 5" descr="Brush">
            <a:extLst>
              <a:ext uri="{FF2B5EF4-FFF2-40B4-BE49-F238E27FC236}">
                <a16:creationId xmlns:a16="http://schemas.microsoft.com/office/drawing/2014/main" id="{F9F076E0-6C9B-4AA8-8E25-B75A76EE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8270" y="3301779"/>
            <a:ext cx="3244719" cy="32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Cleaning: </a:t>
            </a:r>
            <a:r>
              <a:rPr lang="en-SG" err="1"/>
              <a:t>ShopID</a:t>
            </a:r>
            <a:r>
              <a:rPr lang="en-SG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01BC9-E4F6-4ACB-B7F9-0F72B3479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55" t="4189" r="9405" b="50000"/>
          <a:stretch/>
        </p:blipFill>
        <p:spPr>
          <a:xfrm>
            <a:off x="2292235" y="2256404"/>
            <a:ext cx="7081051" cy="4244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4F29C5-1BA9-4F8B-9282-DB6E6F63D92F}"/>
              </a:ext>
            </a:extLst>
          </p:cNvPr>
          <p:cNvSpPr/>
          <p:nvPr/>
        </p:nvSpPr>
        <p:spPr>
          <a:xfrm>
            <a:off x="4182701" y="4653481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FE4F5650-050C-4A0B-845F-78AA49F67F07}"/>
              </a:ext>
            </a:extLst>
          </p:cNvPr>
          <p:cNvSpPr/>
          <p:nvPr/>
        </p:nvSpPr>
        <p:spPr>
          <a:xfrm>
            <a:off x="5832760" y="3876140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75631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Cleaning: </a:t>
            </a:r>
            <a:r>
              <a:rPr lang="en-SG" err="1"/>
              <a:t>ShopID</a:t>
            </a:r>
            <a:r>
              <a:rPr lang="en-SG"/>
              <a:t>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08DC9-1958-4854-B4BA-D07CE8BCE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0" t="9393" r="9226" b="49127"/>
          <a:stretch/>
        </p:blipFill>
        <p:spPr>
          <a:xfrm>
            <a:off x="2244027" y="2312689"/>
            <a:ext cx="7548660" cy="4138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29229B-F305-404F-A563-611F44777C5E}"/>
              </a:ext>
            </a:extLst>
          </p:cNvPr>
          <p:cNvSpPr/>
          <p:nvPr/>
        </p:nvSpPr>
        <p:spPr>
          <a:xfrm>
            <a:off x="2988707" y="4412163"/>
            <a:ext cx="778598" cy="83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C04A728B-9E3F-4E7F-9255-81A965EEA149}"/>
              </a:ext>
            </a:extLst>
          </p:cNvPr>
          <p:cNvSpPr/>
          <p:nvPr/>
        </p:nvSpPr>
        <p:spPr>
          <a:xfrm>
            <a:off x="4710762" y="3793272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accent1"/>
                </a:solidFill>
              </a:rPr>
              <a:t>Value should be true or false</a:t>
            </a:r>
          </a:p>
        </p:txBody>
      </p:sp>
    </p:spTree>
    <p:extLst>
      <p:ext uri="{BB962C8B-B14F-4D97-AF65-F5344CB8AC3E}">
        <p14:creationId xmlns:p14="http://schemas.microsoft.com/office/powerpoint/2010/main" val="371583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C0766-59CA-4F83-9F04-FB65CF20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93" y="2110804"/>
            <a:ext cx="7485932" cy="4575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Cleaning: </a:t>
            </a:r>
            <a:r>
              <a:rPr lang="en-SG" err="1"/>
              <a:t>ShopID</a:t>
            </a:r>
            <a:r>
              <a:rPr lang="en-SG"/>
              <a:t>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F0B9A-FDE3-4AB0-827D-D25B44BC6E6B}"/>
              </a:ext>
            </a:extLst>
          </p:cNvPr>
          <p:cNvSpPr/>
          <p:nvPr/>
        </p:nvSpPr>
        <p:spPr>
          <a:xfrm>
            <a:off x="5685382" y="4000666"/>
            <a:ext cx="821236" cy="110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E925B2E6-A05C-43D5-BD6A-E5611401C45B}"/>
              </a:ext>
            </a:extLst>
          </p:cNvPr>
          <p:cNvSpPr/>
          <p:nvPr/>
        </p:nvSpPr>
        <p:spPr>
          <a:xfrm>
            <a:off x="7289634" y="2922779"/>
            <a:ext cx="2344848" cy="1004935"/>
          </a:xfrm>
          <a:prstGeom prst="accentCallout1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accent1"/>
                </a:solidFill>
              </a:rPr>
              <a:t>Value should be within 1 to 100</a:t>
            </a:r>
          </a:p>
        </p:txBody>
      </p:sp>
    </p:spTree>
    <p:extLst>
      <p:ext uri="{BB962C8B-B14F-4D97-AF65-F5344CB8AC3E}">
        <p14:creationId xmlns:p14="http://schemas.microsoft.com/office/powerpoint/2010/main" val="326223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abstract blue and gold cube illustration">
            <a:extLst>
              <a:ext uri="{FF2B5EF4-FFF2-40B4-BE49-F238E27FC236}">
                <a16:creationId xmlns:a16="http://schemas.microsoft.com/office/drawing/2014/main" id="{C5D619CB-6BF7-A8DC-54BB-45364D061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625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69AF2-FD90-443E-B4CC-DE84243A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CA42-DB92-46E4-9CBD-5428E9F9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endParaRPr lang="en-US" sz="1800" b="1" cap="all" spc="3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2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SG" sz="3700"/>
              <a:t>Data Transformation: Order Brush Dataset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74E9D9-8DDD-47C0-A3EE-F41C4D02F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305856"/>
              </p:ext>
            </p:extLst>
          </p:nvPr>
        </p:nvGraphicFramePr>
        <p:xfrm>
          <a:off x="5137216" y="622456"/>
          <a:ext cx="6270244" cy="5613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801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lang="en-SG"/>
              <a:t>Order Brush Dataset: R codes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DB5636-7209-441D-A20B-2A24C54D5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78C667-79DA-4C7B-B34A-8E1053E0C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62" b="1"/>
          <a:stretch/>
        </p:blipFill>
        <p:spPr>
          <a:xfrm>
            <a:off x="5679453" y="0"/>
            <a:ext cx="6512547" cy="342900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A888FA1F-18B1-4FE8-B84D-8BA83D0C3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4700"/>
          <a:stretch/>
        </p:blipFill>
        <p:spPr>
          <a:xfrm>
            <a:off x="5679453" y="3373341"/>
            <a:ext cx="65125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ADA67-0EA9-4619-BEF9-A9CBB507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0750"/>
            <a:ext cx="10110857" cy="1387934"/>
          </a:xfrm>
        </p:spPr>
        <p:txBody>
          <a:bodyPr anchor="b">
            <a:normAutofit/>
          </a:bodyPr>
          <a:lstStyle/>
          <a:p>
            <a:r>
              <a:rPr lang="en-SG"/>
              <a:t>TABLE OF CONTENTS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00E1B33-A0E5-A0CD-9B77-B31BEA51C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079253"/>
              </p:ext>
            </p:extLst>
          </p:nvPr>
        </p:nvGraphicFramePr>
        <p:xfrm>
          <a:off x="914400" y="2852738"/>
          <a:ext cx="103632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486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9A9610E9-CF46-FABE-853A-ADF0252B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D72F9-7ECF-45A9-A64A-89AF3144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Well-formed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C6A8-9D9E-4F68-8161-48F9AB9BD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endParaRPr lang="en-US" sz="1800" b="1" cap="all" spc="3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5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DC3C-7F42-4442-B999-B9FE2D4B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SG"/>
              <a:t>Combining Order Brush and ShopID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EE73AE-7F85-59F7-DD6F-3B523E810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189954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9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DC3C-7F42-4442-B999-B9FE2D4B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sz="2800"/>
              <a:t>Data Pre-processing: Order Brush and </a:t>
            </a:r>
            <a:r>
              <a:rPr lang="en-SG" sz="2800" err="1"/>
              <a:t>ShopID</a:t>
            </a:r>
            <a:r>
              <a:rPr lang="en-SG" sz="2800"/>
              <a:t>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A2E7D-ACF6-8343-F91F-CF3CBD12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0" r="23734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42C979A-841E-498A-B87E-D9E177432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754395"/>
              </p:ext>
            </p:extLst>
          </p:nvPr>
        </p:nvGraphicFramePr>
        <p:xfrm>
          <a:off x="6975868" y="2741702"/>
          <a:ext cx="4678902" cy="3844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734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500FC76A-F74F-484C-CDD9-14CA1D5E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Modelling, Analysis and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468" y="4031815"/>
            <a:ext cx="5984701" cy="18409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sz="1700" b="1" cap="all" spc="300">
                <a:solidFill>
                  <a:srgbClr val="FFFFFF"/>
                </a:solidFill>
              </a:rPr>
              <a:t>Logistic Regression</a:t>
            </a:r>
          </a:p>
          <a:p>
            <a:pPr marL="0" lvl="1">
              <a:spcBef>
                <a:spcPts val="1000"/>
              </a:spcBef>
            </a:pPr>
            <a:r>
              <a:rPr lang="en-US" sz="1700" b="1" cap="all" spc="300">
                <a:solidFill>
                  <a:srgbClr val="FFFFFF"/>
                </a:solidFill>
              </a:rPr>
              <a:t>Support Vector Machine</a:t>
            </a:r>
          </a:p>
          <a:p>
            <a:pPr marL="0" lvl="1">
              <a:spcBef>
                <a:spcPts val="1000"/>
              </a:spcBef>
            </a:pPr>
            <a:r>
              <a:rPr lang="en-US" sz="1700" b="1" cap="all" spc="300">
                <a:solidFill>
                  <a:srgbClr val="FFFFFF"/>
                </a:solidFill>
              </a:rPr>
              <a:t>Random Forest</a:t>
            </a:r>
          </a:p>
          <a:p>
            <a:pPr marL="0" lvl="1">
              <a:spcBef>
                <a:spcPts val="1000"/>
              </a:spcBef>
            </a:pPr>
            <a:r>
              <a:rPr lang="en-US" sz="1700" b="1" cap="all" spc="300">
                <a:solidFill>
                  <a:srgbClr val="FFFFFF"/>
                </a:solidFill>
              </a:rPr>
              <a:t>Naïve Bayes</a:t>
            </a:r>
          </a:p>
          <a:p>
            <a:endParaRPr lang="en-US" sz="1700" b="1" cap="all" spc="300">
              <a:solidFill>
                <a:srgbClr val="FFFFFF"/>
              </a:solidFill>
            </a:endParaRPr>
          </a:p>
        </p:txBody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9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07450-1F05-47B7-A7B9-7EE539AB2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" t="1071" r="135" b="12745"/>
          <a:stretch/>
        </p:blipFill>
        <p:spPr>
          <a:xfrm>
            <a:off x="5939624" y="916171"/>
            <a:ext cx="5040258" cy="50402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Orderbrush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OrderID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ShopID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UserID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Event_time</a:t>
            </a:r>
          </a:p>
          <a:p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29664D-1F9A-4A88-B7E1-61A9F11322C2}"/>
              </a:ext>
            </a:extLst>
          </p:cNvPr>
          <p:cNvSpPr/>
          <p:nvPr/>
        </p:nvSpPr>
        <p:spPr>
          <a:xfrm>
            <a:off x="6095999" y="2189383"/>
            <a:ext cx="2729948" cy="176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79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  <a:p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ShopID</a:t>
            </a:r>
            <a:r>
              <a:rPr lang="en-GB"/>
              <a:t>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 err="1"/>
              <a:t>ShopID</a:t>
            </a:r>
            <a:endParaRPr lang="en-GB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 Name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If shop is verified*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If shop is preferred**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 Rating</a:t>
            </a:r>
          </a:p>
          <a:p>
            <a:pPr marL="834390" lvl="2" indent="-285750"/>
            <a:r>
              <a:rPr lang="en-GB"/>
              <a:t>On a scale of 1 to 5, 5 being the best</a:t>
            </a:r>
          </a:p>
          <a:p>
            <a:pPr lvl="1"/>
            <a:endParaRPr lang="en-GB"/>
          </a:p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63F74-A5DC-4AE3-871E-CA0A168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39" y="1045943"/>
            <a:ext cx="5934118" cy="4895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0BBDC-5EBB-4FB8-AA5B-3938B2E68C3D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/>
              <a:t>*Verified refer to account verification with contact number/email</a:t>
            </a:r>
          </a:p>
          <a:p>
            <a:r>
              <a:rPr lang="en-SG" sz="1200" i="1"/>
              <a:t>**To qualify for ‘preferred’, seller has to meet a certain criteria and invited by Shopee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32C49-E5D2-42C0-9563-5C2E22E5C44A}"/>
              </a:ext>
            </a:extLst>
          </p:cNvPr>
          <p:cNvSpPr/>
          <p:nvPr/>
        </p:nvSpPr>
        <p:spPr>
          <a:xfrm>
            <a:off x="5912318" y="2099007"/>
            <a:ext cx="5703751" cy="192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944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2656D4-C917-42EC-8F12-605EB9AC9CFA}"/>
              </a:ext>
            </a:extLst>
          </p:cNvPr>
          <p:cNvSpPr txBox="1">
            <a:spLocks/>
          </p:cNvSpPr>
          <p:nvPr/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/>
          </a:p>
          <a:p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92A632-CA45-4A23-8AF8-F411EB360BFA}"/>
              </a:ext>
            </a:extLst>
          </p:cNvPr>
          <p:cNvSpPr txBox="1">
            <a:spLocks/>
          </p:cNvSpPr>
          <p:nvPr/>
        </p:nvSpPr>
        <p:spPr>
          <a:xfrm>
            <a:off x="1066799" y="30057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ShopID</a:t>
            </a:r>
            <a:r>
              <a:rPr lang="en-GB"/>
              <a:t> Dataset Contains: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 response rate*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Shop follower count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Total no. of Bad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Total no. of Good Ratings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GB"/>
              <a:t>Total no. of Normal Ratings</a:t>
            </a:r>
          </a:p>
          <a:p>
            <a:pPr lvl="1"/>
            <a:endParaRPr lang="en-GB"/>
          </a:p>
          <a:p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223D-AE94-45B1-BB1F-CE99A6760F6B}"/>
              </a:ext>
            </a:extLst>
          </p:cNvPr>
          <p:cNvSpPr txBox="1"/>
          <p:nvPr/>
        </p:nvSpPr>
        <p:spPr>
          <a:xfrm>
            <a:off x="986972" y="6267041"/>
            <a:ext cx="97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i="1"/>
              <a:t>*Response rate refers to seller’s chat response rate to buyer</a:t>
            </a:r>
          </a:p>
          <a:p>
            <a:endParaRPr lang="en-SG" sz="1200" i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ED75A-F110-4DF3-A25A-18A2FAF1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39" y="1045943"/>
            <a:ext cx="5934118" cy="48958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958B5D-06E5-4256-B3D7-7D66B6399C6D}"/>
              </a:ext>
            </a:extLst>
          </p:cNvPr>
          <p:cNvSpPr/>
          <p:nvPr/>
        </p:nvSpPr>
        <p:spPr>
          <a:xfrm>
            <a:off x="5912318" y="2099007"/>
            <a:ext cx="5703751" cy="192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1787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Data Visualization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C10D7E-31E4-4484-9735-CB4A921C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r>
              <a:rPr lang="en-SG" sz="1700"/>
              <a:t>16,970 shop information in dataset</a:t>
            </a:r>
          </a:p>
          <a:p>
            <a:r>
              <a:rPr lang="en-SG" sz="1700"/>
              <a:t>8% of shop is verified</a:t>
            </a:r>
          </a:p>
          <a:p>
            <a:r>
              <a:rPr lang="en-SG" sz="1700"/>
              <a:t>387 (2%) identified as order brusher</a:t>
            </a:r>
          </a:p>
          <a:p>
            <a:r>
              <a:rPr lang="en-SG" sz="1700"/>
              <a:t>None of the shop is under preferred seller programme</a:t>
            </a:r>
          </a:p>
          <a:p>
            <a:pPr marL="0" indent="0">
              <a:buNone/>
            </a:pPr>
            <a:endParaRPr lang="en-SG" sz="1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80050-129F-4D7C-938D-00AC1ED6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37" y="1924761"/>
            <a:ext cx="5799963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A0A5A-3782-4185-8763-FCDA32B3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6810"/>
            <a:ext cx="4883319" cy="289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3A274F-5E08-49BE-B112-2F8D39541ACC}"/>
              </a:ext>
            </a:extLst>
          </p:cNvPr>
          <p:cNvSpPr txBox="1"/>
          <p:nvPr/>
        </p:nvSpPr>
        <p:spPr>
          <a:xfrm>
            <a:off x="975815" y="5575110"/>
            <a:ext cx="465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Majority (96%) of the seller have followers less than 5000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38B0C-94D6-4B7A-8D9E-9E96ECB7A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98" y="2376810"/>
            <a:ext cx="4883319" cy="2934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C98C8-087B-43D7-A48E-DD475C60DD3D}"/>
              </a:ext>
            </a:extLst>
          </p:cNvPr>
          <p:cNvSpPr txBox="1"/>
          <p:nvPr/>
        </p:nvSpPr>
        <p:spPr>
          <a:xfrm>
            <a:off x="6210715" y="5486400"/>
            <a:ext cx="465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Majority of the identified order brusher have shop ratings of above average</a:t>
            </a:r>
          </a:p>
        </p:txBody>
      </p:sp>
    </p:spTree>
    <p:extLst>
      <p:ext uri="{BB962C8B-B14F-4D97-AF65-F5344CB8AC3E}">
        <p14:creationId xmlns:p14="http://schemas.microsoft.com/office/powerpoint/2010/main" val="288614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74FC1650-3A39-EEA1-CF16-32384A54C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494" b="12238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7D06-0979-4C74-850C-A7BE6F63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6D1D7-C313-40CB-AAB5-1C58B432E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models the probability that Y belongs to a particular category</a:t>
            </a:r>
          </a:p>
          <a:p>
            <a:pPr>
              <a:lnSpc>
                <a:spcPct val="130000"/>
              </a:lnSpc>
            </a:pPr>
            <a:endParaRPr lang="en-US" sz="1800" b="1" cap="all" spc="30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06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Shopping cart">
            <a:extLst>
              <a:ext uri="{FF2B5EF4-FFF2-40B4-BE49-F238E27FC236}">
                <a16:creationId xmlns:a16="http://schemas.microsoft.com/office/drawing/2014/main" id="{4870218B-5647-1944-794C-432912195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3503" y="5253051"/>
            <a:ext cx="4941173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Order brushing</a:t>
            </a:r>
          </a:p>
        </p:txBody>
      </p: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74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sz="3400"/>
              <a:t>Logistic Regression: First Method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Data was </a:t>
            </a:r>
            <a:r>
              <a:rPr lang="en-SG" err="1">
                <a:ea typeface="+mn-lt"/>
                <a:cs typeface="+mn-lt"/>
              </a:rPr>
              <a:t>splitted</a:t>
            </a:r>
            <a:r>
              <a:rPr lang="en-SG">
                <a:ea typeface="+mn-lt"/>
                <a:cs typeface="+mn-lt"/>
              </a:rPr>
              <a:t> into test and train datasets.</a:t>
            </a:r>
          </a:p>
          <a:p>
            <a:r>
              <a:rPr lang="en-SG"/>
              <a:t>We used the </a:t>
            </a:r>
            <a:r>
              <a:rPr lang="en-SG" err="1"/>
              <a:t>glm</a:t>
            </a:r>
            <a:r>
              <a:rPr lang="en-SG"/>
              <a:t> function with family = binomial to fit the model.</a:t>
            </a:r>
          </a:p>
          <a:p>
            <a:r>
              <a:rPr lang="en-SG"/>
              <a:t>Variables like bad comments, count of order, hour and etc are statistically significant. 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042A900-9398-492C-08EB-1EA19440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81" y="214099"/>
            <a:ext cx="6231730" cy="64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308337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sz="3400"/>
              <a:t>Logistic Regression: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4308339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Receiver Operator Characteristic (ROC) curve closer to the top-left corner indicate a better performance.</a:t>
            </a:r>
          </a:p>
          <a:p>
            <a:r>
              <a:rPr lang="en-SG">
                <a:ea typeface="+mn-lt"/>
                <a:cs typeface="+mn-lt"/>
              </a:rPr>
              <a:t>Area Under the Curve (AUC) between 0.5 to 1 mean the model with good predictive ability.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16E381-C2AD-B76D-6033-35947C38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583" y="4672406"/>
            <a:ext cx="5529199" cy="1617291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5187118-1C3D-3598-8373-850952AB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06" y="1372681"/>
            <a:ext cx="6200536" cy="33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Logistic Regression: Second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Performed data tuning and pre-processing.</a:t>
            </a:r>
          </a:p>
          <a:p>
            <a:r>
              <a:rPr lang="en-SG">
                <a:ea typeface="+mn-lt"/>
                <a:cs typeface="+mn-lt"/>
              </a:rPr>
              <a:t>We used '</a:t>
            </a:r>
            <a:r>
              <a:rPr lang="en-SG" err="1">
                <a:ea typeface="+mn-lt"/>
                <a:cs typeface="+mn-lt"/>
              </a:rPr>
              <a:t>glm</a:t>
            </a:r>
            <a:r>
              <a:rPr lang="en-SG">
                <a:ea typeface="+mn-lt"/>
                <a:cs typeface="+mn-lt"/>
              </a:rPr>
              <a:t>' method which specifies that we will fit a generalized linear model.</a:t>
            </a:r>
            <a:endParaRPr lang="en-SG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55D43B9-020C-A1BD-F73C-F62C2D92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3906398"/>
            <a:ext cx="7481887" cy="21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Logistic Regression: </a:t>
            </a:r>
            <a:r>
              <a:rPr lang="en-SG">
                <a:ea typeface="+mj-lt"/>
                <a:cs typeface="+mj-lt"/>
              </a:rPr>
              <a:t>Model Accuracy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Out of 96 "Yes", the model predicted 61 "Yes".</a:t>
            </a:r>
          </a:p>
          <a:p>
            <a:r>
              <a:rPr lang="en-SG"/>
              <a:t>Precision: 0.63542</a:t>
            </a:r>
          </a:p>
          <a:p>
            <a:r>
              <a:rPr lang="en-SG"/>
              <a:t>Recall: 0.09935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1333C7-31BD-7BD4-A00D-58EA834F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56" y="2148327"/>
            <a:ext cx="4933948" cy="43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09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B8B6-7B4E-4D68-9FC5-868BB717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SG"/>
              <a:t>Logistic Regression: Model Limitation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7">
            <a:extLst>
              <a:ext uri="{FF2B5EF4-FFF2-40B4-BE49-F238E27FC236}">
                <a16:creationId xmlns:a16="http://schemas.microsoft.com/office/drawing/2014/main" id="{03E0F684-20BD-F31B-4804-044AB9F90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660051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239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2F620-54E2-C2D3-5DAC-18C7BDFA7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D062F-2571-402D-B411-08D047A2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81E21-04EF-4226-AC06-E9979EA1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00" b="1" cap="all" spc="300">
                <a:solidFill>
                  <a:srgbClr val="FFFFFF"/>
                </a:solidFill>
              </a:rPr>
              <a:t>Extension of maximal margin classifier to accommodate non-linear class boundaries</a:t>
            </a:r>
          </a:p>
          <a:p>
            <a:r>
              <a:rPr lang="en-US" sz="1400" b="1" cap="all" spc="300">
                <a:solidFill>
                  <a:srgbClr val="FFFFFF"/>
                </a:solidFill>
              </a:rPr>
              <a:t>Intended for binary classification setting</a:t>
            </a:r>
          </a:p>
          <a:p>
            <a:endParaRPr lang="en-US" sz="1400" b="1" cap="all" spc="30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27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The variables are normalized to make their scale comparable.</a:t>
            </a:r>
          </a:p>
          <a:p>
            <a:r>
              <a:rPr lang="en-SG">
                <a:ea typeface="+mn-lt"/>
                <a:cs typeface="+mn-lt"/>
              </a:rPr>
              <a:t>Tuning parameter C (Cost) is to determine the possible misclassifications. We used the default  C = 1.</a:t>
            </a:r>
            <a:endParaRPr lang="en-SG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E24CC3D-13FD-3942-D3FB-BE337903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69" y="4228370"/>
            <a:ext cx="7029449" cy="1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2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Out of 96 "Yes", the model predicted 48 "Yes".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Precision: 0.5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Recall: 0.11348</a:t>
            </a:r>
          </a:p>
          <a:p>
            <a:endParaRPr lang="en-SG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3C49FB3-B852-E185-EB5C-327DEC0F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81" y="2127160"/>
            <a:ext cx="4874418" cy="42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1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Linear with Choice of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Computed SVM for a grid values of C and choose automatically the final model for predictions.</a:t>
            </a:r>
            <a:endParaRPr lang="en-SG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D11B198-2901-E4F2-7D03-0A4B9E3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828233"/>
            <a:ext cx="7708106" cy="16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9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The best tune choice of </a:t>
            </a:r>
          </a:p>
          <a:p>
            <a:pPr marL="0" indent="0">
              <a:buNone/>
            </a:pPr>
            <a:r>
              <a:rPr lang="en-SG">
                <a:ea typeface="+mn-lt"/>
                <a:cs typeface="+mn-lt"/>
              </a:rPr>
              <a:t>    C = 0.2105263</a:t>
            </a:r>
            <a:endParaRPr lang="en-SG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E23A86E-4B47-7315-EE29-9C9BD20B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94" y="2368655"/>
            <a:ext cx="6969917" cy="38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5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lang="en-SG"/>
              <a:t>Order Brushing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900"/>
              <a:t>Definition: Generating fake orders in an attempt to boost their shop’s rating and can be done by placing/and or completing a fake order through a third party and posting a positive rating or review to artificially increase the credibility of the item purchased. </a:t>
            </a:r>
          </a:p>
          <a:p>
            <a:pPr>
              <a:lnSpc>
                <a:spcPct val="110000"/>
              </a:lnSpc>
            </a:pPr>
            <a:endParaRPr lang="en-GB" sz="1900"/>
          </a:p>
          <a:p>
            <a:pPr>
              <a:lnSpc>
                <a:spcPct val="110000"/>
              </a:lnSpc>
            </a:pPr>
            <a:endParaRPr lang="en-SG" sz="1900"/>
          </a:p>
        </p:txBody>
      </p:sp>
      <p:pic>
        <p:nvPicPr>
          <p:cNvPr id="20" name="Picture 19" descr="White percentage symbol on red background">
            <a:extLst>
              <a:ext uri="{FF2B5EF4-FFF2-40B4-BE49-F238E27FC236}">
                <a16:creationId xmlns:a16="http://schemas.microsoft.com/office/drawing/2014/main" id="{980EBE80-B2B5-00EE-C52A-A27BC8599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8" r="384" b="-1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Out of 96 "Yes", the model predicted 48 "Yes".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Precision: 0.5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Recall: 0.11085</a:t>
            </a:r>
            <a:endParaRPr lang="en-SG"/>
          </a:p>
          <a:p>
            <a:endParaRPr lang="en-SG"/>
          </a:p>
        </p:txBody>
      </p:sp>
      <p:pic>
        <p:nvPicPr>
          <p:cNvPr id="4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3DF6AC-36A0-AB44-0104-65FE5E2E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81" y="2041386"/>
            <a:ext cx="4874418" cy="42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20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Non-Linear Kernel (Radial)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C4DC96-C26F-B97A-A054-1BB16F41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48" y="3047430"/>
            <a:ext cx="7067549" cy="1878806"/>
          </a:xfrm>
        </p:spPr>
      </p:pic>
    </p:spTree>
    <p:extLst>
      <p:ext uri="{BB962C8B-B14F-4D97-AF65-F5344CB8AC3E}">
        <p14:creationId xmlns:p14="http://schemas.microsoft.com/office/powerpoint/2010/main" val="359319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Out of 96 "Yes", the model predicted 70 "Yes".</a:t>
            </a:r>
          </a:p>
          <a:p>
            <a:r>
              <a:rPr lang="en-SG">
                <a:ea typeface="+mn-lt"/>
                <a:cs typeface="+mn-lt"/>
              </a:rPr>
              <a:t>Precision: 0.72917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Recall: 0.07315</a:t>
            </a:r>
            <a:endParaRPr lang="en-SG"/>
          </a:p>
          <a:p>
            <a:endParaRPr lang="en-SG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6BEC1A3-DCE9-BB89-AFA6-663BC98F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2" y="2030123"/>
            <a:ext cx="4814887" cy="41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3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Non-Linear Kernel (Polynomial)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ECFC86B-B7AA-A8DF-1B2C-F21ABEB8F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4" y="3053862"/>
            <a:ext cx="7362824" cy="2036151"/>
          </a:xfrm>
        </p:spPr>
      </p:pic>
    </p:spTree>
    <p:extLst>
      <p:ext uri="{BB962C8B-B14F-4D97-AF65-F5344CB8AC3E}">
        <p14:creationId xmlns:p14="http://schemas.microsoft.com/office/powerpoint/2010/main" val="2689081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Out of 96 "Yes", the model predicted 4 "Yes".</a:t>
            </a:r>
          </a:p>
          <a:p>
            <a:r>
              <a:rPr lang="en-SG">
                <a:ea typeface="+mn-lt"/>
                <a:cs typeface="+mn-lt"/>
              </a:rPr>
              <a:t>Precision: 0.04166</a:t>
            </a:r>
            <a:endParaRPr lang="en-US">
              <a:ea typeface="+mn-lt"/>
              <a:cs typeface="+mn-lt"/>
            </a:endParaRPr>
          </a:p>
          <a:p>
            <a:r>
              <a:rPr lang="en-SG">
                <a:ea typeface="+mn-lt"/>
                <a:cs typeface="+mn-lt"/>
              </a:rPr>
              <a:t>Recall: 0.44444</a:t>
            </a:r>
            <a:endParaRPr lang="en-SG"/>
          </a:p>
          <a:p>
            <a:endParaRPr lang="en-SG"/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B2599014-66DA-29BC-FB80-C446155B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099426"/>
            <a:ext cx="4695824" cy="4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9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2B5F-4541-459E-A6E4-26DCF3F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Support Vector Machines: Model Accuracy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8801-0FB3-45FA-AF57-E38C617D3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>
                <a:ea typeface="+mn-lt"/>
                <a:cs typeface="+mn-lt"/>
              </a:rPr>
              <a:t>It shown that the SVM classifier using non-linear kernel Radial gives a better result compared to the linear model.</a:t>
            </a:r>
            <a:endParaRPr lang="en-SG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B3235E8-4740-09AD-0B3F-D391F2F4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3730906"/>
            <a:ext cx="6600824" cy="24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3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B8B6-7B4E-4D68-9FC5-868BB717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SG"/>
              <a:t>Support Vector Machines: Model Limitation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E7328A-9C0A-EDD1-AAD7-5760EE94E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079762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962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e grosse punaise rouge devant des petites punaises noires">
            <a:extLst>
              <a:ext uri="{FF2B5EF4-FFF2-40B4-BE49-F238E27FC236}">
                <a16:creationId xmlns:a16="http://schemas.microsoft.com/office/drawing/2014/main" id="{6975E035-3DB5-EAC0-2BC8-B6754160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4" b="6671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A9259-BF26-425A-A029-0D2FB319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877C2-4C6C-4278-9D5D-BEFF90EFD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9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00" b="1" cap="all" spc="300">
                <a:solidFill>
                  <a:srgbClr val="FFFFFF"/>
                </a:solidFill>
              </a:rPr>
              <a:t>Provides an improvement over bagged trees by way of a small tweak that decorrelates the trees</a:t>
            </a:r>
          </a:p>
          <a:p>
            <a:pPr marL="0" lvl="2">
              <a:spcBef>
                <a:spcPts val="1000"/>
              </a:spcBef>
            </a:pPr>
            <a:r>
              <a:rPr lang="en-US" sz="700" b="1" cap="all" spc="300">
                <a:solidFill>
                  <a:srgbClr val="FFFFFF"/>
                </a:solidFill>
              </a:rPr>
              <a:t>Each time a tree is split, a random sample of m predictors is taken at each split</a:t>
            </a:r>
          </a:p>
          <a:p>
            <a:endParaRPr lang="en-US" sz="700" b="1" cap="all" spc="300">
              <a:solidFill>
                <a:srgbClr val="FFFFFF"/>
              </a:solidFill>
            </a:endParaRP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12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Random Forest: Baseline – Train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498610"/>
            <a:ext cx="7309055" cy="244321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SG"/>
              <a:t>We will first create a </a:t>
            </a:r>
            <a:r>
              <a:rPr lang="en-SG" b="1"/>
              <a:t>baseline</a:t>
            </a:r>
            <a:r>
              <a:rPr lang="en-SG"/>
              <a:t> model. </a:t>
            </a:r>
          </a:p>
          <a:p>
            <a:r>
              <a:rPr lang="en-SG"/>
              <a:t>This model will be trained using a simple 75-25 split in our original dataset using all available predictors.</a:t>
            </a:r>
          </a:p>
          <a:p>
            <a:r>
              <a:rPr lang="en-SG"/>
              <a:t>Our model performed poorly with precision at 0.04 and f1 score 0.077. </a:t>
            </a:r>
          </a:p>
          <a:p>
            <a:r>
              <a:rPr lang="en-SG"/>
              <a:t>Only predicted 4/96 order brushers.</a:t>
            </a:r>
          </a:p>
          <a:p>
            <a:r>
              <a:rPr lang="en-SG"/>
              <a:t>Perfect to use as our baseline (poor)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E64EB-33F9-442E-8C71-ACF801D02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13" b="-277"/>
          <a:stretch/>
        </p:blipFill>
        <p:spPr>
          <a:xfrm>
            <a:off x="914166" y="2318741"/>
            <a:ext cx="7232939" cy="72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EC921-9875-4AF5-BC3E-5A1D28E21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" r="56146"/>
          <a:stretch/>
        </p:blipFill>
        <p:spPr>
          <a:xfrm>
            <a:off x="8258097" y="1929581"/>
            <a:ext cx="3267963" cy="41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1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730653"/>
          </a:xfrm>
        </p:spPr>
        <p:txBody>
          <a:bodyPr/>
          <a:lstStyle/>
          <a:p>
            <a:r>
              <a:rPr lang="en-SG"/>
              <a:t>Random Forest: Baseline – Train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94159"/>
            <a:ext cx="10363200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We will glance at the variable importance to estimate what are the strong predictors from this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39BE4-26AF-44B0-85CD-E03E507C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19" y="3031336"/>
            <a:ext cx="5285906" cy="304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68768-370E-4FAA-9FB3-EF3779E7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52" y="3421537"/>
            <a:ext cx="3053198" cy="23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C34-778A-4274-BD8E-8248D5ED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Order Brushing Predictive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110-1CB6-4772-B2EB-645612EF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Business domain – E commerce</a:t>
            </a:r>
          </a:p>
          <a:p>
            <a:r>
              <a:rPr lang="en-GB"/>
              <a:t>To identify characteristics of Order brusher based on dataset</a:t>
            </a:r>
          </a:p>
          <a:p>
            <a:r>
              <a:rPr lang="en-GB"/>
              <a:t>Highlighted order brusher will be flagged for further investigation</a:t>
            </a:r>
          </a:p>
          <a:p>
            <a:endParaRPr lang="en-GB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6666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5799382" cy="1314443"/>
          </a:xfrm>
        </p:spPr>
        <p:txBody>
          <a:bodyPr>
            <a:normAutofit/>
          </a:bodyPr>
          <a:lstStyle/>
          <a:p>
            <a:r>
              <a:rPr lang="en-SG"/>
              <a:t>Random Forest: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575028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SG"/>
              <a:t>Given that our data-set is highly imbalanced at a 45:1 ratio</a:t>
            </a:r>
          </a:p>
          <a:p>
            <a:pPr>
              <a:lnSpc>
                <a:spcPct val="110000"/>
              </a:lnSpc>
            </a:pPr>
            <a:r>
              <a:rPr lang="en-SG"/>
              <a:t>We will improve the baseline model by introducing SMOTE – An Under-sampling + Over-sampling technique aimed to balance our dataset.</a:t>
            </a:r>
          </a:p>
          <a:p>
            <a:pPr>
              <a:lnSpc>
                <a:spcPct val="110000"/>
              </a:lnSpc>
            </a:pPr>
            <a:r>
              <a:rPr lang="en-SG"/>
              <a:t>We can see that there is an improvement in our model at 20/96 correct predictions.</a:t>
            </a:r>
          </a:p>
          <a:p>
            <a:pPr>
              <a:lnSpc>
                <a:spcPct val="110000"/>
              </a:lnSpc>
            </a:pPr>
            <a:endParaRPr lang="en-SG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D5BB445-0841-99F9-3228-8D3E505A7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" r="2" b="9387"/>
          <a:stretch/>
        </p:blipFill>
        <p:spPr>
          <a:xfrm>
            <a:off x="7042258" y="2098624"/>
            <a:ext cx="4842381" cy="3791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1AC36-76A5-49CE-99D6-DEF0BF0A9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95" b="85584"/>
          <a:stretch/>
        </p:blipFill>
        <p:spPr>
          <a:xfrm>
            <a:off x="1014964" y="2054902"/>
            <a:ext cx="5601210" cy="6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7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Random Forest: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01982"/>
            <a:ext cx="5078362" cy="3739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We will look at the variable importance output from this model.</a:t>
            </a:r>
            <a:endParaRPr lang="en-US"/>
          </a:p>
          <a:p>
            <a:r>
              <a:rPr lang="en-SG"/>
              <a:t>All predictors saw an improvement in the mean decrease Gini coefficient. </a:t>
            </a:r>
          </a:p>
          <a:p>
            <a:r>
              <a:rPr lang="en-SG"/>
              <a:t>Count of order saw a big improvement</a:t>
            </a:r>
          </a:p>
          <a:p>
            <a:r>
              <a:rPr lang="en-SG"/>
              <a:t>We suspect that the creation of synthetic data has artificially created too much importance in one single variable predictor.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6C4FEA2-6E5C-A899-9298-E62AEEF4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640" y="1435729"/>
            <a:ext cx="4933950" cy="301436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78BF1BD-CC1B-0AC2-509F-8FB441CF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4663291"/>
            <a:ext cx="4191000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8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200567" cy="1314443"/>
          </a:xfrm>
        </p:spPr>
        <p:txBody>
          <a:bodyPr>
            <a:normAutofit/>
          </a:bodyPr>
          <a:lstStyle/>
          <a:p>
            <a:r>
              <a:rPr lang="en-SG"/>
              <a:t>Random Forest: </a:t>
            </a:r>
            <a:r>
              <a:rPr lang="en-SG" sz="2000" i="1"/>
              <a:t>10-fold CV + Under-sample + hyper-parameter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Data </a:t>
            </a:r>
            <a:r>
              <a:rPr lang="en-SG" err="1"/>
              <a:t>preprocessing</a:t>
            </a:r>
            <a:r>
              <a:rPr lang="en-SG"/>
              <a:t> method : 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D4B95-F087-4EAC-A98B-56B263CDB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" b="62485"/>
          <a:stretch/>
        </p:blipFill>
        <p:spPr>
          <a:xfrm>
            <a:off x="857021" y="1971211"/>
            <a:ext cx="5799963" cy="1890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C3417-74E7-4383-958E-8E0843ABC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7" b="68954"/>
          <a:stretch/>
        </p:blipFill>
        <p:spPr>
          <a:xfrm>
            <a:off x="6671950" y="5463107"/>
            <a:ext cx="2731854" cy="119388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952DF8-DB30-A24D-DB0A-3B9D1F87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" t="38270" r="56655" b="1607"/>
          <a:stretch/>
        </p:blipFill>
        <p:spPr>
          <a:xfrm>
            <a:off x="6613646" y="2028810"/>
            <a:ext cx="3441637" cy="418292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4E9DF-BF48-898E-5847-E98526D790FD}"/>
              </a:ext>
            </a:extLst>
          </p:cNvPr>
          <p:cNvSpPr txBox="1">
            <a:spLocks/>
          </p:cNvSpPr>
          <p:nvPr/>
        </p:nvSpPr>
        <p:spPr>
          <a:xfrm>
            <a:off x="914399" y="3879611"/>
            <a:ext cx="5834216" cy="276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Rather than creating synthetic positives, we will balance by reducing the negatives.</a:t>
            </a:r>
          </a:p>
          <a:p>
            <a:r>
              <a:rPr lang="en-SG"/>
              <a:t>Since there are high outliers in our data, We will also do data tuning using normalization. </a:t>
            </a:r>
          </a:p>
          <a:p>
            <a:r>
              <a:rPr lang="en-SG">
                <a:ea typeface="+mn-lt"/>
                <a:cs typeface="+mn-lt"/>
              </a:rPr>
              <a:t>Normalization </a:t>
            </a:r>
            <a:r>
              <a:rPr lang="en-SG" b="1">
                <a:ea typeface="+mn-lt"/>
                <a:cs typeface="+mn-lt"/>
              </a:rPr>
              <a:t>gives equal weights/importance to each variable so that no single variable steers model performance in one direction just because they are bigger numbers</a:t>
            </a:r>
            <a:r>
              <a:rPr lang="en-SG">
                <a:ea typeface="+mn-lt"/>
                <a:cs typeface="+mn-lt"/>
              </a:rPr>
              <a:t>.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7844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SG"/>
              <a:t>Random Forest: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28277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/>
          </a:p>
          <a:p>
            <a:r>
              <a:rPr lang="en-GB" b="1"/>
              <a:t>77/96</a:t>
            </a:r>
            <a:r>
              <a:rPr lang="en-GB"/>
              <a:t> correctly predicted positives</a:t>
            </a:r>
          </a:p>
          <a:p>
            <a:r>
              <a:rPr lang="en-GB"/>
              <a:t>Precision score </a:t>
            </a:r>
            <a:r>
              <a:rPr lang="en-GB" b="1"/>
              <a:t>0.802</a:t>
            </a:r>
          </a:p>
          <a:p>
            <a:r>
              <a:rPr lang="en-GB"/>
              <a:t>Low recall score </a:t>
            </a:r>
            <a:r>
              <a:rPr lang="en-GB" b="1"/>
              <a:t>0.09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67665-8DB9-4043-93B0-5E65668A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 b="196"/>
          <a:stretch/>
        </p:blipFill>
        <p:spPr>
          <a:xfrm>
            <a:off x="5321991" y="243552"/>
            <a:ext cx="5956818" cy="3286092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4116ED-A69E-A2A7-9570-D4B5C321D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2" t="38245" r="56598" b="1687"/>
          <a:stretch/>
        </p:blipFill>
        <p:spPr>
          <a:xfrm>
            <a:off x="5592944" y="3426885"/>
            <a:ext cx="2322566" cy="32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0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8B6-7B4E-4D68-9FC5-868BB717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161020" cy="1314443"/>
          </a:xfrm>
        </p:spPr>
        <p:txBody>
          <a:bodyPr/>
          <a:lstStyle/>
          <a:p>
            <a:r>
              <a:rPr lang="en-SG"/>
              <a:t>Random Forest: Model Limitation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1EEBB4E-63C2-C631-9E6D-E23E3DD97F41}"/>
              </a:ext>
            </a:extLst>
          </p:cNvPr>
          <p:cNvGraphicFramePr>
            <a:graphicFrameLocks/>
          </p:cNvGraphicFramePr>
          <p:nvPr/>
        </p:nvGraphicFramePr>
        <p:xfrm>
          <a:off x="5791482" y="1163282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364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A9C83738-1611-7E01-919C-01D971051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6B654-3B70-476E-90D9-A1FB0880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Naive Bayes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9AE1D-7D12-494A-BAD6-BE5D4FEF3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Models each quantitative feature using a Gaussian distribution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69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Naive Bayes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66FD3EF5-2782-2008-4FFF-54E537BB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11" b="-413"/>
          <a:stretch/>
        </p:blipFill>
        <p:spPr>
          <a:xfrm>
            <a:off x="1022350" y="2174875"/>
            <a:ext cx="4933950" cy="100965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4CACBF6-E53B-3AA5-B173-416C428E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080054"/>
            <a:ext cx="4756150" cy="41456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676610-9021-87D6-AA37-3E6AB8F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926519"/>
            <a:ext cx="5213350" cy="2015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Prediction results: 31/96</a:t>
            </a:r>
          </a:p>
          <a:p>
            <a:r>
              <a:rPr lang="en-SG"/>
              <a:t>Precision: 0.32</a:t>
            </a:r>
          </a:p>
          <a:p>
            <a:r>
              <a:rPr lang="en-SG"/>
              <a:t>Recall: 0.186  (Relatively higher than rest)</a:t>
            </a:r>
          </a:p>
        </p:txBody>
      </p:sp>
    </p:spTree>
    <p:extLst>
      <p:ext uri="{BB962C8B-B14F-4D97-AF65-F5344CB8AC3E}">
        <p14:creationId xmlns:p14="http://schemas.microsoft.com/office/powerpoint/2010/main" val="4134043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Naive Bayes (SMOTE)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676610-9021-87D6-AA37-3E6AB8F8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926519"/>
            <a:ext cx="5213350" cy="2015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Prediction results: 33/96</a:t>
            </a:r>
          </a:p>
          <a:p>
            <a:r>
              <a:rPr lang="en-SG"/>
              <a:t>Precision: 0.34</a:t>
            </a:r>
          </a:p>
          <a:p>
            <a:r>
              <a:rPr lang="en-SG"/>
              <a:t>Recall: 0.167  (Went down)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7C25BCB-122D-3D36-35A7-EAAB81C2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18" y="2219016"/>
            <a:ext cx="4904281" cy="62114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A7BC43D-5A75-1D96-28EC-2185BF4D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75" y="2029097"/>
            <a:ext cx="4229724" cy="40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6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inancial graphs on a dark display">
            <a:extLst>
              <a:ext uri="{FF2B5EF4-FFF2-40B4-BE49-F238E27FC236}">
                <a16:creationId xmlns:a16="http://schemas.microsoft.com/office/drawing/2014/main" id="{5939941C-FAF5-E5A4-4725-7ADDDFF2C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000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175D9-978C-4A6B-A303-D86433D9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5" y="1371600"/>
            <a:ext cx="746175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F7FA2-1067-40D2-893B-4DF7C486A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8649" y="4584879"/>
            <a:ext cx="5758628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30000"/>
              </a:lnSpc>
            </a:pPr>
            <a:endParaRPr lang="en-US" sz="1800" b="1" cap="all" spc="300">
              <a:solidFill>
                <a:srgbClr val="FFFFFF"/>
              </a:solidFill>
            </a:endParaRP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8E18-D95F-42D8-8F99-CD44246F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Model Comparison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3576542-8723-8F21-0FD0-30FE6B20A9C1}"/>
              </a:ext>
            </a:extLst>
          </p:cNvPr>
          <p:cNvSpPr txBox="1">
            <a:spLocks/>
          </p:cNvSpPr>
          <p:nvPr/>
        </p:nvSpPr>
        <p:spPr>
          <a:xfrm>
            <a:off x="932993" y="1862044"/>
            <a:ext cx="5084947" cy="695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/>
          </a:p>
        </p:txBody>
      </p:sp>
      <p:graphicFrame>
        <p:nvGraphicFramePr>
          <p:cNvPr id="32" name="Table 21">
            <a:extLst>
              <a:ext uri="{FF2B5EF4-FFF2-40B4-BE49-F238E27FC236}">
                <a16:creationId xmlns:a16="http://schemas.microsoft.com/office/drawing/2014/main" id="{EB9545C4-ACDC-CE03-33CE-2ECF63AD53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767315"/>
              </p:ext>
            </p:extLst>
          </p:nvPr>
        </p:nvGraphicFramePr>
        <p:xfrm>
          <a:off x="980803" y="2533603"/>
          <a:ext cx="10165420" cy="3053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3084">
                  <a:extLst>
                    <a:ext uri="{9D8B030D-6E8A-4147-A177-3AD203B41FA5}">
                      <a16:colId xmlns:a16="http://schemas.microsoft.com/office/drawing/2014/main" val="615224440"/>
                    </a:ext>
                  </a:extLst>
                </a:gridCol>
                <a:gridCol w="2033084">
                  <a:extLst>
                    <a:ext uri="{9D8B030D-6E8A-4147-A177-3AD203B41FA5}">
                      <a16:colId xmlns:a16="http://schemas.microsoft.com/office/drawing/2014/main" val="820685893"/>
                    </a:ext>
                  </a:extLst>
                </a:gridCol>
                <a:gridCol w="2033084">
                  <a:extLst>
                    <a:ext uri="{9D8B030D-6E8A-4147-A177-3AD203B41FA5}">
                      <a16:colId xmlns:a16="http://schemas.microsoft.com/office/drawing/2014/main" val="1216745905"/>
                    </a:ext>
                  </a:extLst>
                </a:gridCol>
                <a:gridCol w="2033084">
                  <a:extLst>
                    <a:ext uri="{9D8B030D-6E8A-4147-A177-3AD203B41FA5}">
                      <a16:colId xmlns:a16="http://schemas.microsoft.com/office/drawing/2014/main" val="309478364"/>
                    </a:ext>
                  </a:extLst>
                </a:gridCol>
                <a:gridCol w="2033084">
                  <a:extLst>
                    <a:ext uri="{9D8B030D-6E8A-4147-A177-3AD203B41FA5}">
                      <a16:colId xmlns:a16="http://schemas.microsoft.com/office/drawing/2014/main" val="1715643282"/>
                    </a:ext>
                  </a:extLst>
                </a:gridCol>
              </a:tblGrid>
              <a:tr h="7634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Logistics Regression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 Vector Machine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Naïve Bayes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16704"/>
                  </a:ext>
                </a:extLst>
              </a:tr>
              <a:tr h="7634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Predicted Yes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61/96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70/96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77/96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31/96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2038"/>
                  </a:ext>
                </a:extLst>
              </a:tr>
              <a:tr h="763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0.63542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0.72917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0.80208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0.32292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561902"/>
                  </a:ext>
                </a:extLst>
              </a:tr>
              <a:tr h="763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Recall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2"/>
                          </a:solidFill>
                        </a:rPr>
                        <a:t>0.09935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0.07315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0.09091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0.18675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13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441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752C1914-842E-D5B7-B3FD-214B27B7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E4479-0373-42A1-8240-3DA84E68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Overview: Data Analytics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5B9F1-6037-402E-AA24-5F07BDB8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</a:pPr>
            <a:endParaRPr lang="en-US" sz="1800" b="1" cap="all" spc="3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68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96EE5AAB-FB00-B49F-0FE1-CB2BEC910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7" b="72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3503" y="5253051"/>
            <a:ext cx="4941173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Challenges, learning points and future improvements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08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D099-391F-D2C2-D748-BE404757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078901"/>
            <a:ext cx="9214884" cy="799025"/>
          </a:xfrm>
        </p:spPr>
        <p:txBody>
          <a:bodyPr>
            <a:normAutofit fontScale="90000"/>
          </a:bodyPr>
          <a:lstStyle/>
          <a:p>
            <a:r>
              <a:rPr lang="en-US"/>
              <a:t>Inference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33335C-7244-56EA-0053-DD4F2A02C0D2}"/>
              </a:ext>
            </a:extLst>
          </p:cNvPr>
          <p:cNvSpPr txBox="1">
            <a:spLocks/>
          </p:cNvSpPr>
          <p:nvPr/>
        </p:nvSpPr>
        <p:spPr>
          <a:xfrm>
            <a:off x="914399" y="1939155"/>
            <a:ext cx="5197840" cy="4112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>
                <a:solidFill>
                  <a:schemeClr val="tx1"/>
                </a:solidFill>
              </a:rPr>
              <a:t>We were expecting Shop rating value to be the strong predictor for order brushing since their objective was to drive up their ratings. (given that 99% have above average ratings)</a:t>
            </a:r>
            <a:endParaRPr lang="en-US">
              <a:solidFill>
                <a:schemeClr val="tx1"/>
              </a:solidFill>
            </a:endParaRPr>
          </a:p>
          <a:p>
            <a:br>
              <a:rPr lang="en-SG">
                <a:solidFill>
                  <a:schemeClr val="tx1"/>
                </a:solidFill>
              </a:rPr>
            </a:br>
            <a:r>
              <a:rPr lang="en-SG" b="1">
                <a:solidFill>
                  <a:srgbClr val="C00000"/>
                </a:solidFill>
              </a:rPr>
              <a:t>Total comments</a:t>
            </a:r>
            <a:r>
              <a:rPr lang="en-SG">
                <a:solidFill>
                  <a:schemeClr val="tx1"/>
                </a:solidFill>
              </a:rPr>
              <a:t> and </a:t>
            </a:r>
            <a:r>
              <a:rPr lang="en-SG" b="1">
                <a:solidFill>
                  <a:srgbClr val="C00000"/>
                </a:solidFill>
              </a:rPr>
              <a:t>Bad comments</a:t>
            </a:r>
            <a:r>
              <a:rPr lang="en-SG">
                <a:solidFill>
                  <a:schemeClr val="tx1"/>
                </a:solidFill>
              </a:rPr>
              <a:t> rose as the strong variable predictors.</a:t>
            </a:r>
            <a:endParaRPr lang="en-US">
              <a:solidFill>
                <a:schemeClr val="tx1"/>
              </a:solidFill>
            </a:endParaRPr>
          </a:p>
          <a:p>
            <a:r>
              <a:rPr lang="en-SG">
                <a:solidFill>
                  <a:schemeClr val="tx1"/>
                </a:solidFill>
              </a:rPr>
              <a:t>Implying that organic buyers are giving bad comments for the product sold by the order-brushing shops.</a:t>
            </a:r>
          </a:p>
          <a:p>
            <a:endParaRPr lang="en-SG">
              <a:solidFill>
                <a:schemeClr val="tx1"/>
              </a:solidFill>
            </a:endParaRPr>
          </a:p>
          <a:p>
            <a:endParaRPr lang="en-SG">
              <a:solidFill>
                <a:schemeClr val="tx1"/>
              </a:solidFill>
            </a:endParaRP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63EEE5-5939-2803-B853-1F50CE29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42" y="1964168"/>
            <a:ext cx="5216577" cy="29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80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0321-6DE7-4F45-BCCB-C90AB351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Learning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537F-AE27-4FB4-A88C-6CE179A3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Managing expectations and trade-offs.</a:t>
            </a:r>
          </a:p>
          <a:p>
            <a:r>
              <a:rPr lang="en-SG"/>
              <a:t>When we try to prevent more fraud, will increase number of non-fraud sellers to be blocked. </a:t>
            </a:r>
          </a:p>
          <a:p>
            <a:r>
              <a:rPr lang="en-SG"/>
              <a:t>If we reduce the number of false positives (non-fraud sellers blocked), more fraud sellers will slip through</a:t>
            </a:r>
          </a:p>
          <a:p>
            <a:r>
              <a:rPr lang="en-SG"/>
              <a:t>Businesses need to decide how to balance the two</a:t>
            </a:r>
          </a:p>
        </p:txBody>
      </p:sp>
      <p:pic>
        <p:nvPicPr>
          <p:cNvPr id="5" name="Picture 4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AF860982-01A2-4C8B-96E6-89DD783E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86726" y="400038"/>
            <a:ext cx="2773686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640405" cy="1314443"/>
          </a:xfrm>
        </p:spPr>
        <p:txBody>
          <a:bodyPr>
            <a:normAutofit/>
          </a:bodyPr>
          <a:lstStyle/>
          <a:p>
            <a:r>
              <a:rPr lang="en-SG"/>
              <a:t>Challenges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E16CB74F-F3CC-4B0B-B50E-878BEDB2C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FC6541E-5C4F-4177-A822-7D7B05048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1" r="2" b="4143"/>
          <a:stretch/>
        </p:blipFill>
        <p:spPr>
          <a:xfrm>
            <a:off x="7810500" y="1"/>
            <a:ext cx="4381500" cy="2334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5640405" cy="30884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SG"/>
              <a:t>Low recall score. High number of false positives.</a:t>
            </a:r>
          </a:p>
          <a:p>
            <a:pPr lvl="1"/>
            <a:r>
              <a:rPr lang="en-SG"/>
              <a:t>Suggest to feature engineering of more data for more variables</a:t>
            </a:r>
          </a:p>
          <a:p>
            <a:r>
              <a:rPr lang="en-SG"/>
              <a:t>Poor quality data</a:t>
            </a:r>
          </a:p>
          <a:p>
            <a:pPr lvl="1"/>
            <a:r>
              <a:rPr lang="en-SG"/>
              <a:t>Inputs may be flawed, which may result in unreliable output</a:t>
            </a:r>
          </a:p>
          <a:p>
            <a:pPr lvl="1"/>
            <a:r>
              <a:rPr lang="en-SG"/>
              <a:t>High number of outliers</a:t>
            </a:r>
          </a:p>
          <a:p>
            <a:pPr lvl="1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95281-E621-4D4D-8DD2-0E5D3AB68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24" r="2" b="2711"/>
          <a:stretch/>
        </p:blipFill>
        <p:spPr>
          <a:xfrm>
            <a:off x="7810500" y="2334025"/>
            <a:ext cx="4381500" cy="233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24447-15AA-41E2-AACB-205A3FA488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8065"/>
          <a:stretch/>
        </p:blipFill>
        <p:spPr>
          <a:xfrm>
            <a:off x="7810500" y="4668051"/>
            <a:ext cx="4381500" cy="21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6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A21-A8A5-4823-90B9-7EDD4663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9C27-71A7-438B-9434-B8E0A33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Data extraction</a:t>
            </a:r>
          </a:p>
          <a:p>
            <a:pPr lvl="1"/>
            <a:r>
              <a:rPr lang="en-SG"/>
              <a:t>Meaningful and real-time data are not readily available and have to be extracted via means such as API</a:t>
            </a:r>
          </a:p>
          <a:p>
            <a:pPr lvl="1"/>
            <a:r>
              <a:rPr lang="en-SG"/>
              <a:t>Inaccessible data due to privacy concerns</a:t>
            </a:r>
          </a:p>
          <a:p>
            <a:pPr lvl="1" indent="0">
              <a:buFontTx/>
              <a:buNone/>
            </a:pPr>
            <a:endParaRPr lang="en-SG"/>
          </a:p>
          <a:p>
            <a:pPr lvl="1" indent="0">
              <a:buFontTx/>
              <a:buNone/>
            </a:pPr>
            <a:endParaRPr lang="en-SG"/>
          </a:p>
          <a:p>
            <a:pPr lvl="1"/>
            <a:endParaRPr lang="en-SG"/>
          </a:p>
        </p:txBody>
      </p:sp>
      <p:pic>
        <p:nvPicPr>
          <p:cNvPr id="8" name="Graphic 7" descr="Cloud Computing">
            <a:extLst>
              <a:ext uri="{FF2B5EF4-FFF2-40B4-BE49-F238E27FC236}">
                <a16:creationId xmlns:a16="http://schemas.microsoft.com/office/drawing/2014/main" id="{A6D16AE9-ACB5-4490-8231-534281AC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244" y="651351"/>
            <a:ext cx="2118355" cy="21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3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0321-6DE7-4F45-BCCB-C90AB351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537F-AE27-4FB4-A88C-6CE179A3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More available API to call such as shop product category	</a:t>
            </a:r>
          </a:p>
          <a:p>
            <a:pPr lvl="1"/>
            <a:r>
              <a:rPr lang="en-SG"/>
              <a:t>Feature engineer for more predictors to identify order brusher</a:t>
            </a:r>
          </a:p>
          <a:p>
            <a:r>
              <a:rPr lang="en-SG"/>
              <a:t>Dataset over longer period to identify order brusher </a:t>
            </a:r>
          </a:p>
          <a:p>
            <a:pPr lvl="1"/>
            <a:r>
              <a:rPr lang="en-SG"/>
              <a:t>We will have more fraud positive dataset which increases the accuracy of the model</a:t>
            </a:r>
          </a:p>
        </p:txBody>
      </p:sp>
      <p:pic>
        <p:nvPicPr>
          <p:cNvPr id="4" name="Picture 3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66BA23BC-EDBB-473B-9D08-85D1DC82A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86726" y="400038"/>
            <a:ext cx="2773686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59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6D2322D-5651-EA1B-E47A-34D0E4F79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1422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116D6-9E27-4B52-84E1-A515457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38427-F828-497B-9033-BB9DE2AF9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29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51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9A75-D5CC-40CC-B1D9-9ECF89C9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SG"/>
              <a:t>Process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BD62-4C13-43AE-B647-DBFFA47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/>
              <a:t>Data Extraction via API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Data Cleaning/Transformation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Data Analysis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8061DEB-6DEE-47C7-BF5D-363B33058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79" y="61210"/>
            <a:ext cx="6584030" cy="6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86BAE588-468C-93FC-D551-941508F6C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9BA1A-3F14-47AF-8F44-499D6A61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60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Download/Extraction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A84B3-55BE-40E2-969A-47BE521B4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4584879"/>
            <a:ext cx="593554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700" b="1" cap="all" spc="300">
                <a:solidFill>
                  <a:srgbClr val="FFFFFF"/>
                </a:solidFill>
              </a:rPr>
              <a:t>Data Source: Kaggle and API</a:t>
            </a:r>
          </a:p>
          <a:p>
            <a:r>
              <a:rPr lang="en-US" sz="1700" b="1" cap="all" spc="300">
                <a:solidFill>
                  <a:srgbClr val="FFFFFF"/>
                </a:solidFill>
              </a:rPr>
              <a:t>Dataset 1: Order Brush</a:t>
            </a:r>
          </a:p>
          <a:p>
            <a:r>
              <a:rPr lang="en-US" sz="1700" b="1" cap="all" spc="300">
                <a:solidFill>
                  <a:srgbClr val="FFFFFF"/>
                </a:solidFill>
              </a:rPr>
              <a:t>Dataset 2: ShopID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29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78A14-F156-48A2-992D-0E83D27A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Download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3594D6B-4725-6779-26AC-D2F18C4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019685"/>
              </p:ext>
            </p:extLst>
          </p:nvPr>
        </p:nvGraphicFramePr>
        <p:xfrm>
          <a:off x="914400" y="2852738"/>
          <a:ext cx="103632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adge outline">
            <a:extLst>
              <a:ext uri="{FF2B5EF4-FFF2-40B4-BE49-F238E27FC236}">
                <a16:creationId xmlns:a16="http://schemas.microsoft.com/office/drawing/2014/main" id="{CE44C047-35BB-4BE4-B008-B73727809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1246" y="2395538"/>
            <a:ext cx="914400" cy="914400"/>
          </a:xfrm>
          <a:prstGeom prst="rect">
            <a:avLst/>
          </a:prstGeom>
        </p:spPr>
      </p:pic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B492942A-D333-44FE-9A00-A7721EE201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13423" y="2395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218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66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DashVTI</vt:lpstr>
      <vt:lpstr>TBA2104 Predictive Analytics  Order Brushing Predictive System  Group 10 </vt:lpstr>
      <vt:lpstr>TABLE OF CONTENTS</vt:lpstr>
      <vt:lpstr>Introduction</vt:lpstr>
      <vt:lpstr>Order Brushing</vt:lpstr>
      <vt:lpstr>Order Brushing Predictive System</vt:lpstr>
      <vt:lpstr>Overview: Data Analytics Process</vt:lpstr>
      <vt:lpstr>Process Overview</vt:lpstr>
      <vt:lpstr>Data Download/Extraction</vt:lpstr>
      <vt:lpstr>Data Download</vt:lpstr>
      <vt:lpstr>Data Download: API</vt:lpstr>
      <vt:lpstr>Data Preparation</vt:lpstr>
      <vt:lpstr>Data Cleaning: Order Brush Dataset</vt:lpstr>
      <vt:lpstr>Data Cleaning: ShopID Dataset</vt:lpstr>
      <vt:lpstr>Data Cleaning: ShopID Dataset</vt:lpstr>
      <vt:lpstr>Data Cleaning: ShopID Dataset</vt:lpstr>
      <vt:lpstr>Data Cleaning: ShopID Dataset</vt:lpstr>
      <vt:lpstr>Data Transformation</vt:lpstr>
      <vt:lpstr>Data Transformation: Order Brush Dataset</vt:lpstr>
      <vt:lpstr>Order Brush Dataset: R codes</vt:lpstr>
      <vt:lpstr>Well-formed data</vt:lpstr>
      <vt:lpstr>Combining Order Brush and ShopID Dataset</vt:lpstr>
      <vt:lpstr>Data Pre-processing: Order Brush and ShopID Dataset</vt:lpstr>
      <vt:lpstr>Data Modelling, Analysis and Findings</vt:lpstr>
      <vt:lpstr>Overview</vt:lpstr>
      <vt:lpstr>Overview</vt:lpstr>
      <vt:lpstr>Overview</vt:lpstr>
      <vt:lpstr>Data Visualization</vt:lpstr>
      <vt:lpstr>Data Visualization</vt:lpstr>
      <vt:lpstr>Logistic Regression</vt:lpstr>
      <vt:lpstr>Logistic Regression: First Method</vt:lpstr>
      <vt:lpstr>Logistic Regression: Model Accuracy</vt:lpstr>
      <vt:lpstr>Logistic Regression: Second Method</vt:lpstr>
      <vt:lpstr>Logistic Regression: Model Accuracy</vt:lpstr>
      <vt:lpstr>Logistic Regression: Model Limitation</vt:lpstr>
      <vt:lpstr>Support Vector Machines</vt:lpstr>
      <vt:lpstr>Support Vector Machines: Linear Classifier</vt:lpstr>
      <vt:lpstr>Support Vector Machines: Model Accuracy</vt:lpstr>
      <vt:lpstr>Support Vector Machines: Linear with Choice of Cost</vt:lpstr>
      <vt:lpstr>Support Vector Machines: Model Accuracy</vt:lpstr>
      <vt:lpstr>Support Vector Machines: Model Accuracy</vt:lpstr>
      <vt:lpstr>Support Vector Machines: Non-Linear Kernel (Radial)</vt:lpstr>
      <vt:lpstr>Support Vector Machines: Model Accuracy</vt:lpstr>
      <vt:lpstr>Support Vector Machines: Non-Linear Kernel (Polynomial)</vt:lpstr>
      <vt:lpstr>Support Vector Machines: Model Accuracy</vt:lpstr>
      <vt:lpstr>Support Vector Machines: Model Accuracy Comparison</vt:lpstr>
      <vt:lpstr>Support Vector Machines: Model Limitation</vt:lpstr>
      <vt:lpstr>Random Forest</vt:lpstr>
      <vt:lpstr>Random Forest: Baseline – Train Test</vt:lpstr>
      <vt:lpstr>Random Forest: Baseline – Train Test</vt:lpstr>
      <vt:lpstr>Random Forest: SMOTE</vt:lpstr>
      <vt:lpstr>Random Forest: SMOTE</vt:lpstr>
      <vt:lpstr>Random Forest: 10-fold CV + Under-sample + hyper-parameter tuning</vt:lpstr>
      <vt:lpstr>Random Forest: Model Accuracy</vt:lpstr>
      <vt:lpstr>Random Forest: Model Limitation</vt:lpstr>
      <vt:lpstr>Naive Bayes</vt:lpstr>
      <vt:lpstr>Naive Bayes</vt:lpstr>
      <vt:lpstr>Naive Bayes (SMOTE)</vt:lpstr>
      <vt:lpstr>Model Comparison</vt:lpstr>
      <vt:lpstr>Model Comparison</vt:lpstr>
      <vt:lpstr>Conclusion</vt:lpstr>
      <vt:lpstr>Inference</vt:lpstr>
      <vt:lpstr>Learning Points</vt:lpstr>
      <vt:lpstr>Challenges</vt:lpstr>
      <vt:lpstr>Challenges</vt:lpstr>
      <vt:lpstr>Future Improvements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36</cp:revision>
  <dcterms:created xsi:type="dcterms:W3CDTF">2022-03-21T13:03:17Z</dcterms:created>
  <dcterms:modified xsi:type="dcterms:W3CDTF">2022-04-15T03:45:51Z</dcterms:modified>
</cp:coreProperties>
</file>